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634" r:id="rId2"/>
    <p:sldId id="683" r:id="rId3"/>
    <p:sldId id="684" r:id="rId4"/>
    <p:sldId id="685" r:id="rId5"/>
    <p:sldId id="686" r:id="rId6"/>
    <p:sldId id="687" r:id="rId7"/>
    <p:sldId id="688" r:id="rId8"/>
    <p:sldId id="689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8F56"/>
    <a:srgbClr val="B24949"/>
    <a:srgbClr val="163341"/>
    <a:srgbClr val="223D4B"/>
    <a:srgbClr val="F0DCA7"/>
    <a:srgbClr val="B37CF6"/>
    <a:srgbClr val="002564"/>
    <a:srgbClr val="FFED41"/>
    <a:srgbClr val="C895FF"/>
    <a:srgbClr val="A4F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0566"/>
  </p:normalViewPr>
  <p:slideViewPr>
    <p:cSldViewPr snapToGrid="0" snapToObjects="1">
      <p:cViewPr>
        <p:scale>
          <a:sx n="100" d="100"/>
          <a:sy n="100" d="100"/>
        </p:scale>
        <p:origin x="-304" y="-8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06A46-3E1E-A14B-86B8-3FA66C915A88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08145-91D8-A545-9937-AA367663E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0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9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3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8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7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5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widest distribution of any non-human primate genus --&gt; </a:t>
            </a:r>
            <a:r>
              <a:rPr lang="en-US" sz="1200" dirty="0">
                <a:solidFill>
                  <a:srgbClr val="3F3F3F"/>
                </a:solidFill>
                <a:latin typeface="Avenir Book" panose="02000503020000020003" pitchFamily="2" charset="0"/>
                <a:ea typeface="Arial"/>
                <a:cs typeface="Arial"/>
                <a:sym typeface="Wingdings" pitchFamily="2" charset="2"/>
              </a:rPr>
              <a:t>wide range of habitats &amp; climates (incl anthropogenic environments, remarkable ecological plasticity) </a:t>
            </a:r>
            <a:r>
              <a:rPr lang="en-GB" sz="1200" dirty="0"/>
              <a:t>from the tropical island of Timor in the south to the northern tip of Honshu Island in Japan and the Atlas Mountains in Morocco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à"/>
            </a:pPr>
            <a:endParaRPr lang="en-US" sz="1200" dirty="0">
              <a:solidFill>
                <a:srgbClr val="3F3F3F"/>
              </a:solidFill>
              <a:latin typeface="Avenir Book" panose="02000503020000020003" pitchFamily="2" charset="0"/>
              <a:ea typeface="Arial"/>
              <a:cs typeface="Arial"/>
              <a:sym typeface="Wingdings" pitchFamily="2" charset="2"/>
            </a:endParaRPr>
          </a:p>
          <a:p>
            <a:pPr marL="285750" indent="-285750">
              <a:buClr>
                <a:srgbClr val="000000"/>
              </a:buClr>
              <a:buSzPts val="1800"/>
              <a:buFont typeface="Wingdings" pitchFamily="2" charset="2"/>
              <a:buChar char="à"/>
            </a:pPr>
            <a:r>
              <a:rPr lang="en-GB" sz="1200" dirty="0"/>
              <a:t>range over large parts of south, east, and southeast Asia. They have even crossed the Wallace line and colonized Sulawesi and Timor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08145-91D8-A545-9937-AA367663E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9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6DC1-1C08-1A4A-A51F-C55252FA0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03ADA-A9ED-EA4F-AC38-ED7B3A88B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C1AF-6CFB-044A-B3B0-E36CD19D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1B5C8-BFD2-2749-89BE-18B383CB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63B94-9C69-A84D-B27C-ABF85524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0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D66E-8A3F-6E4F-A4BF-5F5B7539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6F50E-7184-A241-A48C-986B72B33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F5DD5-1A23-A34B-A2C4-AD8D85F6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8CFD8-3E86-534E-A141-F6F13B3B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24C01-41A9-A245-B202-8FBED57E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9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FCCD0-BE60-854B-A27E-8865E855D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4EA5A-5D6E-2246-A66E-AC7E07C64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18ECC-3CC6-E649-B8A9-537C3A8F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5A66D-1DD6-564E-BD0B-A8D1E29B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63755-7953-8943-B87D-A72B91E3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98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1421-8147-D44A-B171-5D8B9884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5D52-7FDA-3249-9F5C-2EFB2690F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1BAA6-F345-2C43-B7E6-839EE719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55983-F9E1-1148-AB08-B5D31D34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E5502-2AF5-BA4E-8B59-FEDA5809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306C-DC1E-124E-B5AB-099722D4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5E2CF-9D92-8449-A337-880630040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F6D30-DBFB-EF4E-857A-3184F25F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E3379-69A3-1548-8F92-3881B62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9BEFF-DEE8-744E-9041-F0AB4268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6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7BD0-921F-8F44-B554-C8B1920F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D4E1A-7E17-F84E-AA2B-33989B12D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41B8-5B50-E042-A9F9-190805071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0BB67-5452-B046-B074-F74A2FE6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E0670-8AA1-F24D-B6CA-8F13963F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3EFB-FAE0-7140-9A7D-085372F9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33A5-D71B-014B-948F-B8BD4655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B444-884D-CF4B-9990-BFFD162B5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76367-65D0-5B42-AE20-9C850CC08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53533-637F-A544-A339-75314A21B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8670A-DB07-5140-A4CD-C5E571CAD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CF098-CEED-4443-8D11-28A5974F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00AF1-4487-3E40-A6D1-8AFADC61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A2937-986B-054C-992F-FE5676D0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5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1161-9E8C-C048-A0D2-4F90C3AE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2B578-EB6E-5B4F-AE4B-9E4DE2E9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AFFBF-2471-554C-AE10-F6318F14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7120E-8D14-974B-941B-89D881DC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BC160-CC74-0E42-B33C-35F733F2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7D643-5152-1F42-B155-2F1C0847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8915-4C45-9248-8948-3A4C96E2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7F36-6926-7342-B542-A74EE45A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3B10-7113-354C-80F8-16595495B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1C12F-111A-3446-8DCA-4D9493D1F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73EAF-3919-4F45-844B-956B125A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690E7-43CA-6B40-84F1-71C49D99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7EB18-B37D-6240-8B26-D300C65C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6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1EDD-D6BF-004A-9112-0EADCDC8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09845-C2DB-F44F-98AD-DA077AE1E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4CB3E-B26B-B24D-AD79-C197437C6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4D13C-CD44-8342-97A9-E6D4082B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32178-4D7C-604E-8F10-6E6337EF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AEB4A-EA38-6943-BCBB-CBD95ADE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537CC-B7B3-0A43-8581-BAF83E67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05B4B-1689-024D-9AFE-D38031A2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4F1E9-FF0A-9345-B9C3-EF4933163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027A-F6DB-4648-B219-F22A74922625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3721-5CDA-9143-B5F5-898D63ED6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9D51-97B2-3D4D-9B1D-8CDC8183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18FFA-8DBB-6744-9A24-68F78812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0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image" Target="../media/image20.png"/><Relationship Id="rId21" Type="http://schemas.microsoft.com/office/2007/relationships/hdphoto" Target="../media/hdphoto9.wdp"/><Relationship Id="rId34" Type="http://schemas.openxmlformats.org/officeDocument/2006/relationships/image" Target="../media/image17.png"/><Relationship Id="rId42" Type="http://schemas.microsoft.com/office/2007/relationships/hdphoto" Target="../media/hdphoto19.wdp"/><Relationship Id="rId47" Type="http://schemas.openxmlformats.org/officeDocument/2006/relationships/image" Target="../media/image24.png"/><Relationship Id="rId50" Type="http://schemas.microsoft.com/office/2007/relationships/hdphoto" Target="../media/hdphoto23.wdp"/><Relationship Id="rId55" Type="http://schemas.openxmlformats.org/officeDocument/2006/relationships/image" Target="../media/image28.png"/><Relationship Id="rId63" Type="http://schemas.microsoft.com/office/2007/relationships/hdphoto" Target="../media/hdphoto29.wdp"/><Relationship Id="rId68" Type="http://schemas.openxmlformats.org/officeDocument/2006/relationships/image" Target="../media/image35.png"/><Relationship Id="rId76" Type="http://schemas.openxmlformats.org/officeDocument/2006/relationships/image" Target="../media/image39.png"/><Relationship Id="rId84" Type="http://schemas.openxmlformats.org/officeDocument/2006/relationships/image" Target="../media/image43.png"/><Relationship Id="rId89" Type="http://schemas.microsoft.com/office/2007/relationships/hdphoto" Target="../media/hdphoto42.wdp"/><Relationship Id="rId7" Type="http://schemas.openxmlformats.org/officeDocument/2006/relationships/image" Target="../media/image4.png"/><Relationship Id="rId71" Type="http://schemas.microsoft.com/office/2007/relationships/hdphoto" Target="../media/hdphoto3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9" Type="http://schemas.microsoft.com/office/2007/relationships/hdphoto" Target="../media/hdphoto13.wdp"/><Relationship Id="rId11" Type="http://schemas.microsoft.com/office/2007/relationships/hdphoto" Target="../media/hdphoto4.wdp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microsoft.com/office/2007/relationships/hdphoto" Target="../media/hdphoto17.wdp"/><Relationship Id="rId40" Type="http://schemas.microsoft.com/office/2007/relationships/hdphoto" Target="../media/hdphoto18.wdp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image" Target="../media/image30.png"/><Relationship Id="rId66" Type="http://schemas.openxmlformats.org/officeDocument/2006/relationships/image" Target="../media/image34.png"/><Relationship Id="rId74" Type="http://schemas.openxmlformats.org/officeDocument/2006/relationships/image" Target="../media/image38.png"/><Relationship Id="rId79" Type="http://schemas.microsoft.com/office/2007/relationships/hdphoto" Target="../media/hdphoto37.wdp"/><Relationship Id="rId87" Type="http://schemas.microsoft.com/office/2007/relationships/hdphoto" Target="../media/hdphoto41.wdp"/><Relationship Id="rId5" Type="http://schemas.openxmlformats.org/officeDocument/2006/relationships/image" Target="../media/image3.png"/><Relationship Id="rId61" Type="http://schemas.microsoft.com/office/2007/relationships/hdphoto" Target="../media/hdphoto28.wdp"/><Relationship Id="rId82" Type="http://schemas.openxmlformats.org/officeDocument/2006/relationships/image" Target="../media/image42.png"/><Relationship Id="rId19" Type="http://schemas.microsoft.com/office/2007/relationships/hdphoto" Target="../media/hdphoto8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microsoft.com/office/2007/relationships/hdphoto" Target="../media/hdphoto12.wdp"/><Relationship Id="rId30" Type="http://schemas.openxmlformats.org/officeDocument/2006/relationships/image" Target="../media/image15.png"/><Relationship Id="rId35" Type="http://schemas.microsoft.com/office/2007/relationships/hdphoto" Target="../media/hdphoto16.wdp"/><Relationship Id="rId43" Type="http://schemas.openxmlformats.org/officeDocument/2006/relationships/image" Target="../media/image22.png"/><Relationship Id="rId48" Type="http://schemas.microsoft.com/office/2007/relationships/hdphoto" Target="../media/hdphoto22.wdp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microsoft.com/office/2007/relationships/hdphoto" Target="../media/hdphoto32.wdp"/><Relationship Id="rId77" Type="http://schemas.microsoft.com/office/2007/relationships/hdphoto" Target="../media/hdphoto36.wdp"/><Relationship Id="rId8" Type="http://schemas.microsoft.com/office/2007/relationships/hdphoto" Target="../media/hdphoto2.wdp"/><Relationship Id="rId51" Type="http://schemas.openxmlformats.org/officeDocument/2006/relationships/image" Target="../media/image26.png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microsoft.com/office/2007/relationships/hdphoto" Target="../media/hdphoto40.wdp"/><Relationship Id="rId3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33" Type="http://schemas.microsoft.com/office/2007/relationships/hdphoto" Target="../media/hdphoto15.wdp"/><Relationship Id="rId38" Type="http://schemas.openxmlformats.org/officeDocument/2006/relationships/image" Target="../media/image19.png"/><Relationship Id="rId46" Type="http://schemas.microsoft.com/office/2007/relationships/hdphoto" Target="../media/hdphoto21.wdp"/><Relationship Id="rId59" Type="http://schemas.microsoft.com/office/2007/relationships/hdphoto" Target="../media/hdphoto27.wdp"/><Relationship Id="rId67" Type="http://schemas.microsoft.com/office/2007/relationships/hdphoto" Target="../media/hdphoto31.wdp"/><Relationship Id="rId20" Type="http://schemas.openxmlformats.org/officeDocument/2006/relationships/image" Target="../media/image10.png"/><Relationship Id="rId41" Type="http://schemas.openxmlformats.org/officeDocument/2006/relationships/image" Target="../media/image21.png"/><Relationship Id="rId54" Type="http://schemas.microsoft.com/office/2007/relationships/hdphoto" Target="../media/hdphoto25.wdp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microsoft.com/office/2007/relationships/hdphoto" Target="../media/hdphoto35.wdp"/><Relationship Id="rId83" Type="http://schemas.microsoft.com/office/2007/relationships/hdphoto" Target="../media/hdphoto39.wdp"/><Relationship Id="rId88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image" Target="../media/image25.png"/><Relationship Id="rId57" Type="http://schemas.microsoft.com/office/2007/relationships/hdphoto" Target="../media/hdphoto26.wdp"/><Relationship Id="rId10" Type="http://schemas.microsoft.com/office/2007/relationships/hdphoto" Target="../media/hdphoto3.wdp"/><Relationship Id="rId31" Type="http://schemas.microsoft.com/office/2007/relationships/hdphoto" Target="../media/hdphoto14.wdp"/><Relationship Id="rId44" Type="http://schemas.microsoft.com/office/2007/relationships/hdphoto" Target="../media/hdphoto20.wdp"/><Relationship Id="rId52" Type="http://schemas.microsoft.com/office/2007/relationships/hdphoto" Target="../media/hdphoto24.wdp"/><Relationship Id="rId60" Type="http://schemas.openxmlformats.org/officeDocument/2006/relationships/image" Target="../media/image31.png"/><Relationship Id="rId65" Type="http://schemas.microsoft.com/office/2007/relationships/hdphoto" Target="../media/hdphoto30.wdp"/><Relationship Id="rId73" Type="http://schemas.microsoft.com/office/2007/relationships/hdphoto" Target="../media/hdphoto34.wdp"/><Relationship Id="rId78" Type="http://schemas.openxmlformats.org/officeDocument/2006/relationships/image" Target="../media/image40.png"/><Relationship Id="rId81" Type="http://schemas.microsoft.com/office/2007/relationships/hdphoto" Target="../media/hdphoto38.wdp"/><Relationship Id="rId86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4.wdp"/><Relationship Id="rId5" Type="http://schemas.openxmlformats.org/officeDocument/2006/relationships/image" Target="../media/image46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47.png"/><Relationship Id="rId18" Type="http://schemas.microsoft.com/office/2007/relationships/hdphoto" Target="../media/hdphoto7.wdp"/><Relationship Id="rId26" Type="http://schemas.microsoft.com/office/2007/relationships/hdphoto" Target="../media/hdphoto9.wdp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7" Type="http://schemas.openxmlformats.org/officeDocument/2006/relationships/image" Target="../media/image22.png"/><Relationship Id="rId12" Type="http://schemas.microsoft.com/office/2007/relationships/hdphoto" Target="../media/hdphoto22.wdp"/><Relationship Id="rId17" Type="http://schemas.openxmlformats.org/officeDocument/2006/relationships/image" Target="../media/image8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20" Type="http://schemas.microsoft.com/office/2007/relationships/hdphoto" Target="../media/hdphoto33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4.png"/><Relationship Id="rId24" Type="http://schemas.microsoft.com/office/2007/relationships/hdphoto" Target="../media/hdphoto8.wdp"/><Relationship Id="rId5" Type="http://schemas.openxmlformats.org/officeDocument/2006/relationships/image" Target="../media/image46.png"/><Relationship Id="rId15" Type="http://schemas.openxmlformats.org/officeDocument/2006/relationships/image" Target="../media/image7.png"/><Relationship Id="rId23" Type="http://schemas.openxmlformats.org/officeDocument/2006/relationships/image" Target="../media/image9.png"/><Relationship Id="rId10" Type="http://schemas.microsoft.com/office/2007/relationships/hdphoto" Target="../media/hdphoto21.wdp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microsoft.com/office/2007/relationships/hdphoto" Target="../media/hdphoto15.wdp"/><Relationship Id="rId22" Type="http://schemas.microsoft.com/office/2007/relationships/hdphoto" Target="../media/hdphoto34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9.pn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microsoft.com/office/2007/relationships/hdphoto" Target="../media/hdphoto24.wdp"/><Relationship Id="rId17" Type="http://schemas.microsoft.com/office/2007/relationships/hdphoto" Target="../media/hdphoto2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46.png"/><Relationship Id="rId15" Type="http://schemas.openxmlformats.org/officeDocument/2006/relationships/image" Target="../media/image48.png"/><Relationship Id="rId10" Type="http://schemas.microsoft.com/office/2007/relationships/hdphoto" Target="../media/hdphoto25.wdp"/><Relationship Id="rId19" Type="http://schemas.microsoft.com/office/2007/relationships/hdphoto" Target="../media/hdphoto13.wdp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microsoft.com/office/2007/relationships/hdphoto" Target="../media/hdphoto2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1.png"/><Relationship Id="rId18" Type="http://schemas.microsoft.com/office/2007/relationships/hdphoto" Target="../media/hdphoto41.wdp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13.png"/><Relationship Id="rId12" Type="http://schemas.microsoft.com/office/2007/relationships/hdphoto" Target="../media/hdphoto43.wdp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6" Type="http://schemas.microsoft.com/office/2007/relationships/hdphoto" Target="../media/hdphoto38.wdp"/><Relationship Id="rId20" Type="http://schemas.microsoft.com/office/2007/relationships/hdphoto" Target="../media/hdphoto4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24" Type="http://schemas.microsoft.com/office/2007/relationships/hdphoto" Target="../media/hdphoto28.wdp"/><Relationship Id="rId5" Type="http://schemas.openxmlformats.org/officeDocument/2006/relationships/image" Target="../media/image46.png"/><Relationship Id="rId15" Type="http://schemas.openxmlformats.org/officeDocument/2006/relationships/image" Target="../media/image41.png"/><Relationship Id="rId23" Type="http://schemas.openxmlformats.org/officeDocument/2006/relationships/image" Target="../media/image31.png"/><Relationship Id="rId10" Type="http://schemas.microsoft.com/office/2007/relationships/hdphoto" Target="../media/hdphoto14.wdp"/><Relationship Id="rId19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50.png"/><Relationship Id="rId14" Type="http://schemas.microsoft.com/office/2007/relationships/hdphoto" Target="../media/hdphoto44.wdp"/><Relationship Id="rId22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5.wdp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microsoft.com/office/2007/relationships/hdphoto" Target="../media/hdphoto39.wdp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microsoft.com/office/2007/relationships/hdphoto" Target="../media/hdphoto29.wdp"/><Relationship Id="rId2" Type="http://schemas.openxmlformats.org/officeDocument/2006/relationships/notesSlide" Target="../notesSlides/notesSlide7.xml"/><Relationship Id="rId16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2.png"/><Relationship Id="rId5" Type="http://schemas.openxmlformats.org/officeDocument/2006/relationships/image" Target="../media/image46.png"/><Relationship Id="rId15" Type="http://schemas.openxmlformats.org/officeDocument/2006/relationships/image" Target="../media/image33.png"/><Relationship Id="rId10" Type="http://schemas.microsoft.com/office/2007/relationships/hdphoto" Target="../media/hdphoto47.wdp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microsoft.com/office/2007/relationships/hdphoto" Target="../media/hdphoto3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8.wdp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microsoft.com/office/2007/relationships/hdphoto" Target="../media/hdphoto40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microsoft.com/office/2007/relationships/hdphoto" Target="../media/hdphoto47.wdp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/>
            </a:r>
            <a:b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</a:br>
            <a:r>
              <a:rPr lang="en-GB" sz="1200" dirty="0" err="1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 &amp; </a:t>
            </a:r>
            <a:r>
              <a:rPr lang="en-GB" sz="1200" dirty="0" err="1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Zinner</a:t>
            </a: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 2015, illustrations from Handbook of the mammals of the world Lynx Editions 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262626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ALL MACAQUE SPECIES</a:t>
            </a:r>
            <a:endParaRPr b="0" i="0" u="none" strike="noStrike" cap="none" dirty="0">
              <a:solidFill>
                <a:srgbClr val="262626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196720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Taiwanese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  <a14:backgroundMark x1="76176" y1="81333" x2="75862" y2="80000"/>
                        <a14:backgroundMark x1="75862" y1="79810" x2="75235" y2="83619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319919" y="694123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29F56A-2950-C04C-ACBC-002356179BF1}"/>
              </a:ext>
            </a:extLst>
          </p:cNvPr>
          <p:cNvGrpSpPr/>
          <p:nvPr/>
        </p:nvGrpSpPr>
        <p:grpSpPr>
          <a:xfrm>
            <a:off x="4831360" y="2750649"/>
            <a:ext cx="645001" cy="344108"/>
            <a:chOff x="5680808" y="2785479"/>
            <a:chExt cx="440590" cy="25359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D81A241-B6B4-D74A-9068-5429C581D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224" b="62399" l="23553" r="38405">
                          <a14:foregroundMark x1="29293" y1="57031" x2="29293" y2="57031"/>
                          <a14:foregroundMark x1="37374" y1="37500" x2="37374" y2="37500"/>
                        </a14:backgroundRemoval>
                      </a14:imgEffect>
                    </a14:imgLayer>
                  </a14:imgProps>
                </a:ext>
              </a:extLst>
            </a:blip>
            <a:srcRect l="29417" t="31827" r="61832" b="44893"/>
            <a:stretch/>
          </p:blipFill>
          <p:spPr>
            <a:xfrm rot="1700688">
              <a:off x="5719141" y="2805737"/>
              <a:ext cx="95682" cy="17569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264EC9-3DCC-834B-8231-4E6806F452C0}"/>
                </a:ext>
              </a:extLst>
            </p:cNvPr>
            <p:cNvGrpSpPr/>
            <p:nvPr/>
          </p:nvGrpSpPr>
          <p:grpSpPr>
            <a:xfrm>
              <a:off x="5680808" y="2785479"/>
              <a:ext cx="440590" cy="253598"/>
              <a:chOff x="5680808" y="2785479"/>
              <a:chExt cx="440590" cy="25359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C9E1FF2-F951-2A48-9697-214C84E5A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62" b="40220" l="54420" r="67280"/>
                        </a14:imgEffect>
                      </a14:imgLayer>
                    </a14:imgProps>
                  </a:ext>
                </a:extLst>
              </a:blip>
              <a:srcRect l="52812" t="25755" r="31113" b="58173"/>
              <a:stretch/>
            </p:blipFill>
            <p:spPr>
              <a:xfrm>
                <a:off x="5967090" y="2785479"/>
                <a:ext cx="154308" cy="9973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A6A70D2-FDB9-9C40-BFAC-5102A00B8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prstClr val="black"/>
                  <a:srgbClr val="92D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5224" b="62399" l="23553" r="38405">
                            <a14:foregroundMark x1="29293" y1="57031" x2="29293" y2="57031"/>
                            <a14:foregroundMark x1="37374" y1="37500" x2="37374" y2="375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5796" t="49769" r="65366" b="35589"/>
              <a:stretch/>
            </p:blipFill>
            <p:spPr>
              <a:xfrm rot="1700688">
                <a:off x="5680808" y="2928581"/>
                <a:ext cx="96642" cy="110496"/>
              </a:xfrm>
              <a:prstGeom prst="rect">
                <a:avLst/>
              </a:prstGeom>
            </p:spPr>
          </p:pic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A7FEF57-D932-2846-9D4E-A8431812E0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86" b="89875" l="5828" r="92821">
                        <a14:foregroundMark x1="15287" y1="12422" x2="23818" y2="10230"/>
                        <a14:foregroundMark x1="23818" y1="10021" x2="15287" y2="11169"/>
                        <a14:foregroundMark x1="87753" y1="59499" x2="90118" y2="73069"/>
                        <a14:foregroundMark x1="90118" y1="73069" x2="89865" y2="75157"/>
                        <a14:foregroundMark x1="91385" y1="63361" x2="92821" y2="75992"/>
                        <a14:foregroundMark x1="15456" y1="12004" x2="25338" y2="10752"/>
                        <a14:foregroundMark x1="15456" y1="12004" x2="23986" y2="11795"/>
                        <a14:foregroundMark x1="23986" y1="11795" x2="15625" y2="11795"/>
                        <a14:foregroundMark x1="15625" y1="11795" x2="26520" y2="13361"/>
                        <a14:foregroundMark x1="26520" y1="13361" x2="26774" y2="13674"/>
                        <a14:foregroundMark x1="26774" y1="13466" x2="16723" y2="9395"/>
                        <a14:foregroundMark x1="16723" y1="9395" x2="16470" y2="9812"/>
                        <a14:foregroundMark x1="5912" y1="81524" x2="14105" y2="81837"/>
                        <a14:foregroundMark x1="16301" y1="10021" x2="25507" y2="11378"/>
                        <a14:foregroundMark x1="23480" y1="16075" x2="18243" y2="9186"/>
                      </a14:backgroundRemoval>
                    </a14:imgEffect>
                  </a14:imgLayer>
                </a14:imgProps>
              </a:ext>
            </a:extLst>
          </a:blip>
          <a:srcRect t="1" b="10695"/>
          <a:stretch/>
        </p:blipFill>
        <p:spPr>
          <a:xfrm>
            <a:off x="5114218" y="2865625"/>
            <a:ext cx="810067" cy="5853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2F7EB0E-35AA-7F4A-9270-1AF8BF6CC132}"/>
              </a:ext>
            </a:extLst>
          </p:cNvPr>
          <p:cNvPicPr>
            <a:picLocks/>
          </p:cNvPicPr>
          <p:nvPr/>
        </p:nvPicPr>
        <p:blipFill rotWithShape="1">
          <a:blip r:embed="rId1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</a14:imgLayer>
                </a14:imgProps>
              </a:ext>
            </a:extLst>
          </a:blip>
          <a:srcRect l="34154" t="46662"/>
          <a:stretch/>
        </p:blipFill>
        <p:spPr>
          <a:xfrm rot="1373227">
            <a:off x="9519938" y="4691319"/>
            <a:ext cx="406270" cy="14506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3290786-B9B2-D048-99BF-858FD18FCC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861" b="91892" l="6322" r="93432">
                        <a14:foregroundMark x1="13136" y1="13410" x2="10755" y2="27131"/>
                        <a14:foregroundMark x1="10755" y1="27131" x2="13300" y2="34304"/>
                        <a14:foregroundMark x1="13300" y1="34304" x2="26190" y2="44075"/>
                        <a14:foregroundMark x1="14450" y1="13410" x2="7964" y2="19335"/>
                        <a14:foregroundMark x1="7964" y1="19335" x2="6322" y2="28690"/>
                        <a14:foregroundMark x1="6322" y1="28690" x2="10837" y2="42620"/>
                        <a14:foregroundMark x1="10837" y1="42620" x2="16174" y2="48649"/>
                        <a14:foregroundMark x1="12479" y1="40437" x2="7061" y2="29002"/>
                        <a14:foregroundMark x1="7061" y1="29002" x2="5747" y2="18919"/>
                        <a14:foregroundMark x1="5747" y1="18919" x2="11084" y2="10083"/>
                        <a14:foregroundMark x1="11084" y1="10083" x2="17816" y2="6861"/>
                        <a14:foregroundMark x1="17816" y1="6861" x2="25287" y2="11019"/>
                        <a14:foregroundMark x1="25287" y1="11019" x2="30788" y2="18087"/>
                        <a14:foregroundMark x1="88752" y1="26819" x2="93432" y2="57380"/>
                        <a14:foregroundMark x1="28654" y1="91892" x2="31527" y2="88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72895" flipH="1">
            <a:off x="7745706" y="3590923"/>
            <a:ext cx="688404" cy="54371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BD97BEE-E67C-B34A-9C95-E31FEFD9F6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406" b="95050" l="7447" r="95648">
                        <a14:foregroundMark x1="10058" y1="32921" x2="7060" y2="24010"/>
                        <a14:foregroundMark x1="7060" y1="24010" x2="8607" y2="14356"/>
                        <a14:foregroundMark x1="8607" y1="14356" x2="16054" y2="9406"/>
                        <a14:foregroundMark x1="16054" y1="9406" x2="27563" y2="18812"/>
                        <a14:foregroundMark x1="10348" y1="31312" x2="6190" y2="23515"/>
                        <a14:foregroundMark x1="6190" y1="23515" x2="7447" y2="14356"/>
                        <a14:foregroundMark x1="7447" y1="14356" x2="7544" y2="14356"/>
                        <a14:foregroundMark x1="9188" y1="93936" x2="14410" y2="88861"/>
                        <a14:foregroundMark x1="89265" y1="71040" x2="93230" y2="82550"/>
                        <a14:foregroundMark x1="93230" y1="82550" x2="89555" y2="91584"/>
                        <a14:foregroundMark x1="89555" y1="91584" x2="85880" y2="95050"/>
                        <a14:foregroundMark x1="95164" y1="71535" x2="95648" y2="83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7412" y="4309864"/>
            <a:ext cx="607353" cy="47460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3ABD437-8CC7-3C40-A86F-F72F068EC6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07" b="90443" l="5988" r="90280">
                        <a14:foregroundMark x1="6143" y1="86247" x2="12053" y2="79953"/>
                        <a14:foregroundMark x1="12053" y1="79953" x2="12519" y2="77739"/>
                        <a14:foregroundMark x1="32115" y1="90443" x2="36781" y2="89627"/>
                        <a14:foregroundMark x1="89347" y1="81469" x2="90280" y2="83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6564" y="4732788"/>
            <a:ext cx="720738" cy="48086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026F1F-C00B-1C42-A28E-98AA80A1666C}"/>
              </a:ext>
            </a:extLst>
          </p:cNvPr>
          <p:cNvPicPr>
            <a:picLocks/>
          </p:cNvPicPr>
          <p:nvPr/>
        </p:nvPicPr>
        <p:blipFill rotWithShape="1">
          <a:blip r:embed="rId14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</a14:imgLayer>
                </a14:imgProps>
              </a:ext>
            </a:extLst>
          </a:blip>
          <a:srcRect t="1" r="55700" b="46970"/>
          <a:stretch/>
        </p:blipFill>
        <p:spPr>
          <a:xfrm rot="1373227">
            <a:off x="9388475" y="4485787"/>
            <a:ext cx="273334" cy="14422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15EB68E-C6E0-1C40-9912-6FB326F32B2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58209" y1="40058" x2="52488" y2="62573"/>
                        <a14:backgroundMark x1="52488" y1="62573" x2="52488" y2="72807"/>
                        <a14:backgroundMark x1="51493" y1="74854" x2="43781" y2="60234"/>
                        <a14:backgroundMark x1="47761" y1="50877" x2="36318" y2="51754"/>
                        <a14:backgroundMark x1="76119" y1="41228" x2="61194" y2="64620"/>
                        <a14:backgroundMark x1="61194" y1="64620" x2="80100" y2="73684"/>
                        <a14:backgroundMark x1="80100" y1="73684" x2="85075" y2="52924"/>
                        <a14:backgroundMark x1="40796" y1="79825" x2="37313" y2="71345"/>
                        <a14:backgroundMark x1="28109" y1="73684" x2="29104" y2="50585"/>
                        <a14:backgroundMark x1="29104" y1="50585" x2="30597" y2="47368"/>
                        <a14:backgroundMark x1="35075" y1="78655" x2="31343" y2="76901"/>
                        <a14:backgroundMark x1="31592" y1="76608" x2="37313" y2="76901"/>
                      </a14:backgroundRemoval>
                    </a14:imgEffect>
                  </a14:imgLayer>
                </a14:imgProps>
              </a:ext>
            </a:extLst>
          </a:blip>
          <a:srcRect l="28778" t="41341" r="46597" b="23884"/>
          <a:stretch/>
        </p:blipFill>
        <p:spPr>
          <a:xfrm>
            <a:off x="10404302" y="4429706"/>
            <a:ext cx="320218" cy="38472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F2806A3-F329-FB4B-B8B2-9E15D2B7740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prstClr val="black"/>
              <a:srgbClr val="92D050">
                <a:tint val="45000"/>
                <a:satMod val="400000"/>
              </a:srgbClr>
            </a:duotone>
            <a:alphaModFix amt="63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316" b="45066" l="4660" r="72781">
                        <a14:foregroundMark x1="6435" y1="27412" x2="6435" y2="27412"/>
                        <a14:foregroundMark x1="4660" y1="7127" x2="4660" y2="7127"/>
                        <a14:foregroundMark x1="53328" y1="43750" x2="53328" y2="43750"/>
                        <a14:foregroundMark x1="43565" y1="44627" x2="43565" y2="44627"/>
                        <a14:foregroundMark x1="54660" y1="45285" x2="54660" y2="45285"/>
                        <a14:foregroundMark x1="72855" y1="17544" x2="72855" y2="17544"/>
                        <a14:foregroundMark x1="57840" y1="35965" x2="57840" y2="35965"/>
                        <a14:backgroundMark x1="71450" y1="4605" x2="71967" y2="1425"/>
                        <a14:backgroundMark x1="72485" y1="4605" x2="72485" y2="2083"/>
                        <a14:backgroundMark x1="71967" y1="1425" x2="73521" y2="219"/>
                      </a14:backgroundRemoval>
                    </a14:imgEffect>
                    <a14:imgEffect>
                      <a14:brightnessContrast bright="-15000" contrast="54000"/>
                    </a14:imgEffect>
                  </a14:imgLayer>
                </a14:imgProps>
              </a:ext>
            </a:extLst>
          </a:blip>
          <a:srcRect r="22365" b="52695"/>
          <a:stretch/>
        </p:blipFill>
        <p:spPr>
          <a:xfrm>
            <a:off x="8247601" y="2739441"/>
            <a:ext cx="2262437" cy="115707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58FECD4-D686-5B47-B488-656F53035FA8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92D050">
                <a:tint val="45000"/>
                <a:satMod val="400000"/>
              </a:srgbClr>
            </a:duotone>
            <a:alphaModFix amt="63000"/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2667" l="10000" r="90000">
                        <a14:foregroundMark x1="69583" y1="32000" x2="69583" y2="32000"/>
                        <a14:foregroundMark x1="65000" y1="92667" x2="65000" y2="92667"/>
                        <a14:backgroundMark x1="13333" y1="15000" x2="31667" y2="14667"/>
                      </a14:backgroundRemoval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3922" y="3555728"/>
            <a:ext cx="548960" cy="6862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FF8047E-4897-E54B-A03E-4E93F33F05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326" b="91476" l="3119" r="92620">
                        <a14:foregroundMark x1="10187" y1="37630" x2="6549" y2="27859"/>
                        <a14:foregroundMark x1="6549" y1="27859" x2="6549" y2="19439"/>
                        <a14:foregroundMark x1="6549" y1="19439" x2="11331" y2="12058"/>
                        <a14:foregroundMark x1="11331" y1="12058" x2="19751" y2="6757"/>
                        <a14:foregroundMark x1="19751" y1="6757" x2="23493" y2="8316"/>
                        <a14:foregroundMark x1="10499" y1="37734" x2="4782" y2="30561"/>
                        <a14:foregroundMark x1="4782" y1="30561" x2="4366" y2="21310"/>
                        <a14:foregroundMark x1="4366" y1="21310" x2="12162" y2="10603"/>
                        <a14:foregroundMark x1="12162" y1="10603" x2="22661" y2="3846"/>
                        <a14:foregroundMark x1="17775" y1="8836" x2="8940" y2="9979"/>
                        <a14:foregroundMark x1="8940" y1="9979" x2="2079" y2="16320"/>
                        <a14:foregroundMark x1="2079" y1="16320" x2="832" y2="25468"/>
                        <a14:foregroundMark x1="832" y1="25468" x2="3638" y2="35655"/>
                        <a14:foregroundMark x1="3638" y1="35655" x2="11538" y2="40644"/>
                        <a14:foregroundMark x1="11538" y1="40644" x2="12058" y2="40644"/>
                        <a14:foregroundMark x1="12162" y1="40437" x2="4158" y2="38046"/>
                        <a14:foregroundMark x1="4158" y1="38046" x2="3430" y2="33992"/>
                        <a14:foregroundMark x1="89605" y1="20166" x2="92827" y2="28170"/>
                        <a14:foregroundMark x1="92827" y1="28170" x2="92827" y2="39397"/>
                        <a14:foregroundMark x1="92827" y1="39397" x2="89709" y2="49064"/>
                        <a14:foregroundMark x1="28586" y1="90852" x2="34304" y2="90956"/>
                        <a14:foregroundMark x1="59771" y1="91268" x2="63410" y2="914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9754" y="4620952"/>
            <a:ext cx="616849" cy="61684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39B8360-D06F-594A-9F90-FA89CDD95F17}"/>
              </a:ext>
            </a:extLst>
          </p:cNvPr>
          <p:cNvPicPr>
            <a:picLocks/>
          </p:cNvPicPr>
          <p:nvPr/>
        </p:nvPicPr>
        <p:blipFill rotWithShape="1">
          <a:blip r:embed="rId30">
            <a:duotone>
              <a:prstClr val="black"/>
              <a:srgbClr val="92D050">
                <a:tint val="45000"/>
                <a:satMod val="400000"/>
              </a:srgbClr>
            </a:duotone>
            <a:alphaModFix amt="64000"/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4000" l="10000" r="90000">
                        <a14:foregroundMark x1="65000" y1="92667" x2="65000" y2="92667"/>
                        <a14:foregroundMark x1="68333" y1="88667" x2="68333" y2="88667"/>
                        <a14:foregroundMark x1="68333" y1="89333" x2="73750" y2="88000"/>
                        <a14:foregroundMark x1="70000" y1="92667" x2="68333" y2="82000"/>
                        <a14:foregroundMark x1="65417" y1="92667" x2="70833" y2="94000"/>
                        <a14:backgroundMark x1="13333" y1="15000" x2="31667" y2="14667"/>
                        <a14:backgroundMark x1="55833" y1="73667" x2="79583" y2="21333"/>
                        <a14:backgroundMark x1="47500" y1="86333" x2="47500" y2="40333"/>
                        <a14:backgroundMark x1="47500" y1="39667" x2="58750" y2="53333"/>
                        <a14:backgroundMark x1="57917" y1="51667" x2="40833" y2="33667"/>
                        <a14:backgroundMark x1="40833" y1="32667" x2="34167" y2="49333"/>
                        <a14:backgroundMark x1="34167" y1="49333" x2="72917" y2="29000"/>
                      </a14:backgroundRemoval>
                    </a14:imgEffect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rcRect l="47379" t="60603"/>
          <a:stretch/>
        </p:blipFill>
        <p:spPr>
          <a:xfrm rot="21158891">
            <a:off x="8555763" y="3848245"/>
            <a:ext cx="460894" cy="44952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BD32236-517B-1D45-8B75-F6648F3079BD}"/>
              </a:ext>
            </a:extLst>
          </p:cNvPr>
          <p:cNvPicPr>
            <a:picLocks/>
          </p:cNvPicPr>
          <p:nvPr/>
        </p:nvPicPr>
        <p:blipFill>
          <a:blip r:embed="rId3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587">
            <a:off x="8419262" y="3790460"/>
            <a:ext cx="426646" cy="44943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747ADBCE-F877-0848-A5DA-0299FF9379C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alphaModFix amt="85000"/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21456" b="32770" l="69858" r="77426"/>
                    </a14:imgEffect>
                    <a14:imgEffect>
                      <a14:saturation sat="246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68912" t="20042" r="21628" b="65816"/>
          <a:stretch/>
        </p:blipFill>
        <p:spPr>
          <a:xfrm rot="20580706">
            <a:off x="10183636" y="3229470"/>
            <a:ext cx="395752" cy="39905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2531AE9-C575-9948-BA49-968A989805C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2418" b="32680" l="53373" r="84325">
                        <a14:foregroundMark x1="54365" y1="22876" x2="55357" y2="14379"/>
                        <a14:foregroundMark x1="54365" y1="14379" x2="53770" y2="19281"/>
                        <a14:foregroundMark x1="53968" y1="18954" x2="53770" y2="15033"/>
                        <a14:foregroundMark x1="53770" y1="14706" x2="53968" y2="19281"/>
                        <a14:foregroundMark x1="53968" y1="19281" x2="53373" y2="15686"/>
                        <a14:foregroundMark x1="58135" y1="26797" x2="57341" y2="26144"/>
                        <a14:foregroundMark x1="57341" y1="26144" x2="73214" y2="26471"/>
                        <a14:foregroundMark x1="73214" y1="26471" x2="76389" y2="25490"/>
                        <a14:foregroundMark x1="78770" y1="24183" x2="83929" y2="16993"/>
                      </a14:backgroundRemoval>
                    </a14:imgEffect>
                    <a14:imgEffect>
                      <a14:saturation sat="265000"/>
                    </a14:imgEffect>
                    <a14:imgEffect>
                      <a14:brightnessContrast bright="-39000" contrast="-40000"/>
                    </a14:imgEffect>
                  </a14:imgLayer>
                </a14:imgProps>
              </a:ext>
            </a:extLst>
          </a:blip>
          <a:srcRect l="50137" t="9990" r="11814" b="64685"/>
          <a:stretch/>
        </p:blipFill>
        <p:spPr>
          <a:xfrm>
            <a:off x="9640451" y="3109821"/>
            <a:ext cx="787916" cy="3183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EC182B-9FA9-864E-B23B-0699BA336D01}"/>
              </a:ext>
            </a:extLst>
          </p:cNvPr>
          <p:cNvCxnSpPr>
            <a:cxnSpLocks/>
          </p:cNvCxnSpPr>
          <p:nvPr/>
        </p:nvCxnSpPr>
        <p:spPr>
          <a:xfrm>
            <a:off x="9325256" y="3277424"/>
            <a:ext cx="32384" cy="0"/>
          </a:xfrm>
          <a:prstGeom prst="line">
            <a:avLst/>
          </a:prstGeom>
          <a:ln w="158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8F39E61-42AE-134D-8103-15F8AB5817F9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duotone>
              <a:prstClr val="black"/>
              <a:srgbClr val="92D050">
                <a:tint val="45000"/>
                <a:satMod val="400000"/>
              </a:srgbClr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7500" b="96711" l="36612" r="81287">
                        <a14:foregroundMark x1="46450" y1="40132" x2="46450" y2="40132"/>
                        <a14:foregroundMark x1="38314" y1="39912" x2="38314" y2="39912"/>
                        <a14:foregroundMark x1="36908" y1="37500" x2="36908" y2="37500"/>
                        <a14:foregroundMark x1="47781" y1="77522" x2="47781" y2="77522"/>
                        <a14:foregroundMark x1="52367" y1="79386" x2="52367" y2="79386"/>
                        <a14:foregroundMark x1="53994" y1="82237" x2="53994" y2="82237"/>
                        <a14:foregroundMark x1="57322" y1="91118" x2="57322" y2="91118"/>
                        <a14:foregroundMark x1="63388" y1="70285" x2="63388" y2="70285"/>
                        <a14:foregroundMark x1="65237" y1="92982" x2="65237" y2="92982"/>
                        <a14:foregroundMark x1="66642" y1="93640" x2="66642" y2="93640"/>
                        <a14:foregroundMark x1="68861" y1="93311" x2="68861" y2="93311"/>
                        <a14:foregroundMark x1="72337" y1="93640" x2="72337" y2="93640"/>
                        <a14:foregroundMark x1="72633" y1="96711" x2="72633" y2="96711"/>
                        <a14:foregroundMark x1="79438" y1="94627" x2="79438" y2="94627"/>
                        <a14:foregroundMark x1="81287" y1="93750" x2="81287" y2="93750"/>
                        <a14:foregroundMark x1="79734" y1="59101" x2="79734" y2="59101"/>
                        <a14:foregroundMark x1="72929" y1="64803" x2="72929" y2="64803"/>
                        <a14:foregroundMark x1="74186" y1="63268" x2="74186" y2="63268"/>
                        <a14:foregroundMark x1="75296" y1="61842" x2="75296" y2="61842"/>
                        <a14:foregroundMark x1="73151" y1="64035" x2="73151" y2="64035"/>
                        <a14:foregroundMark x1="72633" y1="64803" x2="72633" y2="64803"/>
                        <a14:foregroundMark x1="74186" y1="63048" x2="74186" y2="63048"/>
                        <a14:foregroundMark x1="76405" y1="55154" x2="76405" y2="55154"/>
                        <a14:foregroundMark x1="68861" y1="57127" x2="68861" y2="57127"/>
                        <a14:foregroundMark x1="68047" y1="58333" x2="71820" y2="53289"/>
                        <a14:foregroundMark x1="73817" y1="42873" x2="73817" y2="42873"/>
                        <a14:foregroundMark x1="79364" y1="50877" x2="79364" y2="50877"/>
                        <a14:foregroundMark x1="78107" y1="49123" x2="78107" y2="49123"/>
                        <a14:foregroundMark x1="76923" y1="50877" x2="76923" y2="50877"/>
                        <a14:foregroundMark x1="77145" y1="51316" x2="77145" y2="51316"/>
                        <a14:foregroundMark x1="72411" y1="50987" x2="72411" y2="50987"/>
                        <a14:foregroundMark x1="72337" y1="50658" x2="72337" y2="50658"/>
                        <a14:foregroundMark x1="76109" y1="51864" x2="76109" y2="51864"/>
                        <a14:foregroundMark x1="77811" y1="52961" x2="77811" y2="52961"/>
                        <a14:backgroundMark x1="76775" y1="49123" x2="76775" y2="49123"/>
                        <a14:backgroundMark x1="74778" y1="48246" x2="74778" y2="48246"/>
                        <a14:backgroundMark x1="74704" y1="47588" x2="75740" y2="48575"/>
                        <a14:backgroundMark x1="75814" y1="50219" x2="76553" y2="50658"/>
                        <a14:backgroundMark x1="74556" y1="37500" x2="74556" y2="37500"/>
                        <a14:backgroundMark x1="67382" y1="64693" x2="68343" y2="62939"/>
                        <a14:backgroundMark x1="67382" y1="62500" x2="69379" y2="63377"/>
                        <a14:backgroundMark x1="69009" y1="62939" x2="67382" y2="64693"/>
                        <a14:backgroundMark x1="67012" y1="64254" x2="70340" y2="65570"/>
                      </a14:backgroundRemoval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 l="68029" t="34435" r="15302" b="37815"/>
          <a:stretch/>
        </p:blipFill>
        <p:spPr>
          <a:xfrm rot="21195529">
            <a:off x="10283865" y="3533091"/>
            <a:ext cx="584602" cy="71679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36CB1F4C-0A80-B749-97D1-60692C19A929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duotone>
              <a:prstClr val="black"/>
              <a:srgbClr val="92D050">
                <a:tint val="45000"/>
                <a:satMod val="400000"/>
              </a:srgbClr>
            </a:duotone>
            <a:alphaModFix amt="84000"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37500" b="96711" l="36612" r="81287">
                        <a14:foregroundMark x1="46450" y1="40132" x2="46450" y2="40132"/>
                        <a14:foregroundMark x1="38314" y1="39912" x2="38314" y2="39912"/>
                        <a14:foregroundMark x1="36908" y1="37500" x2="36908" y2="37500"/>
                        <a14:foregroundMark x1="47781" y1="77522" x2="47781" y2="77522"/>
                        <a14:foregroundMark x1="52367" y1="79386" x2="52367" y2="79386"/>
                        <a14:foregroundMark x1="53994" y1="82237" x2="53994" y2="82237"/>
                        <a14:foregroundMark x1="57322" y1="91118" x2="57322" y2="91118"/>
                        <a14:foregroundMark x1="63388" y1="70285" x2="63388" y2="70285"/>
                        <a14:foregroundMark x1="65237" y1="92982" x2="65237" y2="92982"/>
                        <a14:foregroundMark x1="66642" y1="93640" x2="66642" y2="93640"/>
                        <a14:foregroundMark x1="68861" y1="93311" x2="68861" y2="93311"/>
                        <a14:foregroundMark x1="72337" y1="93640" x2="72337" y2="93640"/>
                        <a14:foregroundMark x1="72633" y1="96711" x2="72633" y2="96711"/>
                        <a14:foregroundMark x1="79438" y1="94627" x2="79438" y2="94627"/>
                        <a14:foregroundMark x1="81287" y1="93750" x2="81287" y2="93750"/>
                        <a14:foregroundMark x1="75296" y1="61842" x2="75296" y2="61842"/>
                        <a14:foregroundMark x1="72633" y1="94298" x2="72633" y2="94298"/>
                        <a14:foregroundMark x1="71746" y1="93750" x2="74408" y2="93421"/>
                        <a14:foregroundMark x1="73964" y1="94079" x2="76997" y2="93092"/>
                        <a14:backgroundMark x1="76775" y1="49123" x2="76775" y2="49123"/>
                        <a14:backgroundMark x1="74778" y1="48246" x2="74778" y2="48246"/>
                        <a14:backgroundMark x1="74704" y1="47588" x2="75740" y2="48575"/>
                        <a14:backgroundMark x1="75814" y1="50219" x2="76553" y2="50658"/>
                        <a14:backgroundMark x1="74556" y1="37500" x2="74556" y2="37500"/>
                        <a14:backgroundMark x1="71746" y1="45724" x2="85577" y2="54715"/>
                        <a14:backgroundMark x1="85577" y1="54715" x2="77885" y2="59430"/>
                        <a14:backgroundMark x1="77663" y1="59211" x2="72411" y2="46601"/>
                        <a14:backgroundMark x1="73077" y1="40132" x2="71672" y2="61184"/>
                        <a14:backgroundMark x1="71672" y1="61184" x2="76627" y2="42105"/>
                        <a14:backgroundMark x1="76627" y1="42105" x2="74630" y2="39254"/>
                        <a14:backgroundMark x1="68491" y1="48136" x2="74186" y2="67215"/>
                        <a14:backgroundMark x1="74186" y1="67215" x2="78328" y2="51425"/>
                        <a14:backgroundMark x1="77663" y1="51754" x2="69822" y2="59211"/>
                        <a14:backgroundMark x1="69822" y1="58553" x2="67825" y2="55592"/>
                        <a14:backgroundMark x1="67825" y1="55263" x2="68713" y2="56798"/>
                        <a14:backgroundMark x1="68713" y1="56469" x2="70858" y2="56140"/>
                        <a14:backgroundMark x1="38979" y1="64803" x2="46672" y2="74342"/>
                        <a14:backgroundMark x1="46967" y1="74013" x2="50222" y2="75000"/>
                        <a14:backgroundMark x1="57470" y1="72368" x2="68713" y2="72697"/>
                        <a14:backgroundMark x1="68713" y1="72368" x2="67973" y2="70175"/>
                        <a14:backgroundMark x1="65902" y1="62610" x2="67530" y2="64803"/>
                      </a14:backgroundRemoval>
                    </a14:imgEffect>
                    <a14:imgEffect>
                      <a14:brightnessContrast bright="-58000"/>
                    </a14:imgEffect>
                  </a14:imgLayer>
                </a14:imgProps>
              </a:ext>
            </a:extLst>
          </a:blip>
          <a:srcRect l="32387" t="34435" r="15302" b="25548"/>
          <a:stretch/>
        </p:blipFill>
        <p:spPr>
          <a:xfrm rot="21339593">
            <a:off x="9165024" y="3522857"/>
            <a:ext cx="1689673" cy="95201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A2F8F96E-5451-A042-B951-CCA2419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duotone>
              <a:prstClr val="black"/>
              <a:srgbClr val="92D050">
                <a:tint val="45000"/>
                <a:satMod val="400000"/>
              </a:srgbClr>
            </a:duotone>
            <a:alphaModFix amt="84000"/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37500" b="96711" l="36612" r="81287">
                        <a14:foregroundMark x1="46450" y1="40132" x2="46450" y2="40132"/>
                        <a14:foregroundMark x1="38314" y1="39912" x2="38314" y2="39912"/>
                        <a14:foregroundMark x1="36908" y1="37500" x2="36908" y2="37500"/>
                        <a14:foregroundMark x1="47781" y1="77522" x2="47781" y2="77522"/>
                        <a14:foregroundMark x1="52367" y1="79386" x2="52367" y2="79386"/>
                        <a14:foregroundMark x1="53994" y1="82237" x2="53994" y2="82237"/>
                        <a14:foregroundMark x1="57322" y1="91118" x2="57322" y2="91118"/>
                        <a14:foregroundMark x1="63388" y1="70285" x2="63388" y2="70285"/>
                        <a14:foregroundMark x1="65237" y1="92982" x2="65237" y2="92982"/>
                        <a14:foregroundMark x1="66642" y1="93640" x2="66642" y2="93640"/>
                        <a14:foregroundMark x1="68861" y1="93311" x2="68861" y2="93311"/>
                        <a14:foregroundMark x1="72337" y1="93640" x2="72337" y2="93640"/>
                        <a14:foregroundMark x1="72633" y1="96711" x2="72633" y2="96711"/>
                        <a14:foregroundMark x1="79438" y1="94627" x2="79438" y2="94627"/>
                        <a14:foregroundMark x1="81287" y1="93750" x2="81287" y2="93750"/>
                        <a14:foregroundMark x1="75296" y1="61842" x2="75296" y2="61842"/>
                        <a14:foregroundMark x1="72633" y1="94298" x2="72633" y2="94298"/>
                        <a14:foregroundMark x1="71746" y1="93750" x2="74408" y2="93421"/>
                        <a14:foregroundMark x1="73964" y1="94079" x2="76997" y2="93092"/>
                        <a14:backgroundMark x1="76775" y1="49123" x2="76775" y2="49123"/>
                        <a14:backgroundMark x1="74778" y1="48246" x2="74778" y2="48246"/>
                        <a14:backgroundMark x1="74704" y1="47588" x2="75740" y2="48575"/>
                        <a14:backgroundMark x1="75814" y1="50219" x2="76553" y2="50658"/>
                        <a14:backgroundMark x1="74556" y1="37500" x2="74556" y2="37500"/>
                        <a14:backgroundMark x1="71746" y1="45724" x2="85577" y2="54715"/>
                        <a14:backgroundMark x1="85577" y1="54715" x2="77885" y2="59430"/>
                        <a14:backgroundMark x1="77663" y1="59211" x2="72411" y2="46601"/>
                        <a14:backgroundMark x1="73077" y1="40132" x2="71672" y2="61184"/>
                        <a14:backgroundMark x1="71672" y1="61184" x2="76627" y2="42105"/>
                        <a14:backgroundMark x1="76627" y1="42105" x2="74630" y2="39254"/>
                        <a14:backgroundMark x1="68491" y1="48136" x2="74186" y2="67215"/>
                        <a14:backgroundMark x1="74186" y1="67215" x2="78328" y2="51425"/>
                        <a14:backgroundMark x1="77663" y1="51754" x2="69822" y2="59211"/>
                        <a14:backgroundMark x1="69822" y1="58553" x2="67825" y2="55592"/>
                        <a14:backgroundMark x1="67825" y1="55263" x2="68713" y2="56798"/>
                        <a14:backgroundMark x1="68713" y1="56469" x2="70858" y2="56140"/>
                        <a14:backgroundMark x1="47559" y1="66338" x2="47559" y2="66338"/>
                        <a14:backgroundMark x1="50148" y1="70833" x2="45710" y2="63487"/>
                      </a14:backgroundRemoval>
                    </a14:imgEffect>
                    <a14:imgEffect>
                      <a14:brightnessContrast bright="-58000"/>
                    </a14:imgEffect>
                  </a14:imgLayer>
                </a14:imgProps>
              </a:ext>
            </a:extLst>
          </a:blip>
          <a:srcRect l="32387" t="62385" r="15302"/>
          <a:stretch/>
        </p:blipFill>
        <p:spPr>
          <a:xfrm>
            <a:off x="9223714" y="4241928"/>
            <a:ext cx="1689673" cy="89486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DAA5A51-04EC-7945-A75B-413E3AB171FB}"/>
              </a:ext>
            </a:extLst>
          </p:cNvPr>
          <p:cNvPicPr>
            <a:picLocks/>
          </p:cNvPicPr>
          <p:nvPr/>
        </p:nvPicPr>
        <p:blipFill rotWithShape="1">
          <a:blip r:embed="rId43">
            <a:duotone>
              <a:prstClr val="black"/>
              <a:srgbClr val="92D050">
                <a:tint val="45000"/>
                <a:satMod val="400000"/>
              </a:srgb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433" b="95022" l="10000" r="96731">
                        <a14:foregroundMark x1="29423" y1="7143" x2="29808" y2="11255"/>
                        <a14:foregroundMark x1="31154" y1="4978" x2="24231" y2="5411"/>
                        <a14:foregroundMark x1="28210" y1="4055" x2="29808" y2="4545"/>
                        <a14:foregroundMark x1="25577" y1="3247" x2="27152" y2="3730"/>
                        <a14:foregroundMark x1="26731" y1="2165" x2="29038" y2="1299"/>
                        <a14:foregroundMark x1="29038" y1="1082" x2="29038" y2="1082"/>
                        <a14:foregroundMark x1="49038" y1="79221" x2="49038" y2="79221"/>
                        <a14:foregroundMark x1="58846" y1="95238" x2="58846" y2="95238"/>
                        <a14:foregroundMark x1="62115" y1="86580" x2="62115" y2="86580"/>
                        <a14:foregroundMark x1="65000" y1="88528" x2="65000" y2="88528"/>
                        <a14:foregroundMark x1="64808" y1="89827" x2="64808" y2="89827"/>
                        <a14:foregroundMark x1="92885" y1="62554" x2="92885" y2="62554"/>
                        <a14:foregroundMark x1="96731" y1="62338" x2="96731" y2="62338"/>
                        <a14:backgroundMark x1="14808" y1="7576" x2="19808" y2="649"/>
                        <a14:backgroundMark x1="53846" y1="18398" x2="44038" y2="4329"/>
                        <a14:backgroundMark x1="44038" y1="4329" x2="42692" y2="216"/>
                        <a14:backgroundMark x1="27413" y1="712" x2="26346" y2="649"/>
                        <a14:backgroundMark x1="30000" y1="866" x2="29262" y2="822"/>
                        <a14:backgroundMark x1="43846" y1="13636" x2="43846" y2="13636"/>
                        <a14:backgroundMark x1="35769" y1="3680" x2="57692" y2="25108"/>
                        <a14:backgroundMark x1="57692" y1="25108" x2="58269" y2="25108"/>
                        <a14:backgroundMark x1="29231" y1="43290" x2="72500" y2="67749"/>
                        <a14:backgroundMark x1="72500" y1="67749" x2="81154" y2="82251"/>
                        <a14:backgroundMark x1="88269" y1="93074" x2="82885" y2="62771"/>
                        <a14:backgroundMark x1="32115" y1="27922" x2="75962" y2="42208"/>
                        <a14:backgroundMark x1="75962" y1="42208" x2="94423" y2="82251"/>
                      </a14:backgroundRemoval>
                    </a14:imgEffect>
                  </a14:imgLayer>
                </a14:imgProps>
              </a:ext>
            </a:extLst>
          </a:blip>
          <a:srcRect l="22046" t="55923" r="29568"/>
          <a:stretch/>
        </p:blipFill>
        <p:spPr>
          <a:xfrm rot="348159">
            <a:off x="9219715" y="4246205"/>
            <a:ext cx="841471" cy="5881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DD6AAE5-71A0-3E41-89E3-DB80A84B04E1}"/>
              </a:ext>
            </a:extLst>
          </p:cNvPr>
          <p:cNvPicPr>
            <a:picLocks/>
          </p:cNvPicPr>
          <p:nvPr/>
        </p:nvPicPr>
        <p:blipFill rotWithShape="1">
          <a:blip r:embed="rId45">
            <a:duotone>
              <a:prstClr val="black"/>
              <a:srgbClr val="92D050">
                <a:tint val="45000"/>
                <a:satMod val="400000"/>
              </a:srgbClr>
            </a:duotone>
            <a:alphaModFix amt="77000"/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433" b="95022" l="10000" r="96731">
                        <a14:foregroundMark x1="31154" y1="4978" x2="24231" y2="5411"/>
                        <a14:foregroundMark x1="28210" y1="4055" x2="29808" y2="4545"/>
                        <a14:foregroundMark x1="25577" y1="3247" x2="27152" y2="3730"/>
                        <a14:foregroundMark x1="26731" y1="2165" x2="29038" y2="1299"/>
                        <a14:foregroundMark x1="29038" y1="1082" x2="29038" y2="1082"/>
                        <a14:foregroundMark x1="62115" y1="86580" x2="62115" y2="86580"/>
                        <a14:foregroundMark x1="65000" y1="88528" x2="65000" y2="88528"/>
                        <a14:foregroundMark x1="64808" y1="89827" x2="64808" y2="89827"/>
                        <a14:foregroundMark x1="80577" y1="82251" x2="80577" y2="82251"/>
                        <a14:foregroundMark x1="92885" y1="62554" x2="92885" y2="62554"/>
                        <a14:foregroundMark x1="96731" y1="62338" x2="96731" y2="62338"/>
                        <a14:backgroundMark x1="14808" y1="7576" x2="19808" y2="649"/>
                        <a14:backgroundMark x1="53846" y1="18398" x2="44038" y2="4329"/>
                        <a14:backgroundMark x1="44038" y1="4329" x2="42692" y2="216"/>
                        <a14:backgroundMark x1="27413" y1="712" x2="26346" y2="649"/>
                        <a14:backgroundMark x1="30000" y1="866" x2="29262" y2="822"/>
                        <a14:backgroundMark x1="43846" y1="13636" x2="43846" y2="13636"/>
                        <a14:backgroundMark x1="35769" y1="3680" x2="57692" y2="25108"/>
                        <a14:backgroundMark x1="57692" y1="25108" x2="58269" y2="25108"/>
                        <a14:backgroundMark x1="26538" y1="31602" x2="46538" y2="77922"/>
                        <a14:backgroundMark x1="46538" y1="77922" x2="46154" y2="95455"/>
                        <a14:backgroundMark x1="62308" y1="98918" x2="64615" y2="46537"/>
                        <a14:backgroundMark x1="64615" y1="46537" x2="69615" y2="35714"/>
                        <a14:backgroundMark x1="90962" y1="14935" x2="55385" y2="49784"/>
                        <a14:backgroundMark x1="55385" y1="49784" x2="35385" y2="92208"/>
                        <a14:backgroundMark x1="61731" y1="87446" x2="37500" y2="25541"/>
                        <a14:backgroundMark x1="37500" y1="25541" x2="80385" y2="6710"/>
                        <a14:backgroundMark x1="80385" y1="6710" x2="57500" y2="50866"/>
                        <a14:backgroundMark x1="57500" y1="50866" x2="58269" y2="98268"/>
                        <a14:backgroundMark x1="39038" y1="47835" x2="38462" y2="49784"/>
                        <a14:backgroundMark x1="56346" y1="93506" x2="34423" y2="18831"/>
                        <a14:backgroundMark x1="34423" y1="18831" x2="46923" y2="24242"/>
                        <a14:backgroundMark x1="45000" y1="17532" x2="31346" y2="27056"/>
                        <a14:backgroundMark x1="31346" y1="27056" x2="31346" y2="14935"/>
                        <a14:backgroundMark x1="30769" y1="14286" x2="43846" y2="14286"/>
                        <a14:backgroundMark x1="43846" y1="13420" x2="53462" y2="17532"/>
                        <a14:backgroundMark x1="53462" y1="17532" x2="14038" y2="5411"/>
                        <a14:backgroundMark x1="39038" y1="9524" x2="6731" y2="10173"/>
                        <a14:backgroundMark x1="6731" y1="9524" x2="50962" y2="12771"/>
                        <a14:backgroundMark x1="50962" y1="12121" x2="25385" y2="9524"/>
                      </a14:backgroundRemoval>
                    </a14:imgEffect>
                  </a14:imgLayer>
                </a14:imgProps>
              </a:ext>
            </a:extLst>
          </a:blip>
          <a:srcRect l="67416" t="50000"/>
          <a:stretch/>
        </p:blipFill>
        <p:spPr>
          <a:xfrm>
            <a:off x="9960240" y="4138173"/>
            <a:ext cx="525308" cy="72794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08D7942-D9EE-AE43-AE98-C9102E1CF128}"/>
              </a:ext>
            </a:extLst>
          </p:cNvPr>
          <p:cNvPicPr>
            <a:picLocks noChangeAspect="1"/>
          </p:cNvPicPr>
          <p:nvPr/>
        </p:nvPicPr>
        <p:blipFill rotWithShape="1">
          <a:blip r:embed="rId47">
            <a:clrChange>
              <a:clrFrom>
                <a:srgbClr val="EDEDEE"/>
              </a:clrFrom>
              <a:clrTo>
                <a:srgbClr val="EDEDEE">
                  <a:alpha val="0"/>
                </a:srgbClr>
              </a:clrTo>
            </a:clrChange>
            <a:duotone>
              <a:prstClr val="black"/>
              <a:srgbClr val="92D050">
                <a:tint val="45000"/>
                <a:satMod val="400000"/>
              </a:srgbClr>
            </a:duotone>
            <a:alphaModFix amt="69000"/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433" b="95022" l="10000" r="96731">
                        <a14:foregroundMark x1="29423" y1="7143" x2="29808" y2="11255"/>
                        <a14:foregroundMark x1="31154" y1="4978" x2="24231" y2="5411"/>
                        <a14:foregroundMark x1="28210" y1="4055" x2="29808" y2="4545"/>
                        <a14:foregroundMark x1="25577" y1="3247" x2="27152" y2="3730"/>
                        <a14:foregroundMark x1="26731" y1="2165" x2="29038" y2="1299"/>
                        <a14:foregroundMark x1="29038" y1="1082" x2="29038" y2="1082"/>
                        <a14:foregroundMark x1="65000" y1="88528" x2="65000" y2="88528"/>
                        <a14:foregroundMark x1="96731" y1="62338" x2="96731" y2="62338"/>
                        <a14:backgroundMark x1="14808" y1="7576" x2="19808" y2="649"/>
                        <a14:backgroundMark x1="53846" y1="18398" x2="44038" y2="4329"/>
                        <a14:backgroundMark x1="44038" y1="4329" x2="42692" y2="216"/>
                        <a14:backgroundMark x1="27413" y1="712" x2="26346" y2="649"/>
                        <a14:backgroundMark x1="30000" y1="866" x2="29262" y2="822"/>
                        <a14:backgroundMark x1="43846" y1="13636" x2="43846" y2="13636"/>
                        <a14:backgroundMark x1="35769" y1="3680" x2="57692" y2="25108"/>
                        <a14:backgroundMark x1="57692" y1="25108" x2="58269" y2="25108"/>
                        <a14:backgroundMark x1="41346" y1="75974" x2="41346" y2="75974"/>
                        <a14:backgroundMark x1="31154" y1="59957" x2="64038" y2="92641"/>
                        <a14:backgroundMark x1="64038" y1="92641" x2="86731" y2="48268"/>
                        <a14:backgroundMark x1="86731" y1="48268" x2="87885" y2="47835"/>
                        <a14:backgroundMark x1="87885" y1="47835" x2="68269" y2="94156"/>
                        <a14:backgroundMark x1="68269" y1="94156" x2="51346" y2="92208"/>
                        <a14:backgroundMark x1="86731" y1="33117" x2="93846" y2="96970"/>
                        <a14:backgroundMark x1="81346" y1="63203" x2="78846" y2="90260"/>
                        <a14:backgroundMark x1="45962" y1="11472" x2="82500" y2="9524"/>
                      </a14:backgroundRemoval>
                    </a14:imgEffect>
                  </a14:imgLayer>
                </a14:imgProps>
              </a:ext>
            </a:extLst>
          </a:blip>
          <a:srcRect l="20924" r="21996" b="22811"/>
          <a:stretch/>
        </p:blipFill>
        <p:spPr>
          <a:xfrm>
            <a:off x="9181494" y="3450963"/>
            <a:ext cx="920224" cy="1024763"/>
          </a:xfrm>
          <a:prstGeom prst="rect">
            <a:avLst/>
          </a:prstGeom>
        </p:spPr>
      </p:pic>
      <p:pic>
        <p:nvPicPr>
          <p:cNvPr id="42" name="Picture 41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9403C655-23F0-B24C-8B7F-651A753557A1}"/>
              </a:ext>
            </a:extLst>
          </p:cNvPr>
          <p:cNvPicPr>
            <a:picLocks noChangeAspect="1"/>
          </p:cNvPicPr>
          <p:nvPr/>
        </p:nvPicPr>
        <p:blipFill rotWithShape="1"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22969" b="35052" l="27130" r="47315">
                        <a14:foregroundMark x1="27778" y1="34115" x2="28704" y2="34792"/>
                        <a14:foregroundMark x1="45926" y1="25365" x2="45833" y2="25990"/>
                        <a14:foregroundMark x1="34907" y1="35000" x2="34352" y2="35052"/>
                      </a14:backgroundRemoval>
                    </a14:imgEffect>
                  </a14:imgLayer>
                </a14:imgProps>
              </a:ext>
            </a:extLst>
          </a:blip>
          <a:srcRect l="24667" t="21581" r="50000" b="64124"/>
          <a:stretch/>
        </p:blipFill>
        <p:spPr>
          <a:xfrm>
            <a:off x="10066851" y="5471940"/>
            <a:ext cx="612812" cy="6147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7298975-5D65-DA4C-9996-30F5D07BBFA4}"/>
              </a:ext>
            </a:extLst>
          </p:cNvPr>
          <p:cNvPicPr>
            <a:picLocks noChangeAspect="1"/>
          </p:cNvPicPr>
          <p:nvPr/>
        </p:nvPicPr>
        <p:blipFill rotWithShape="1"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23438" b="34375" l="52130" r="73704">
                        <a14:foregroundMark x1="71667" y1="25677" x2="70741" y2="26094"/>
                        <a14:foregroundMark x1="70833" y1="25313" x2="70185" y2="24271"/>
                        <a14:foregroundMark x1="52315" y1="34010" x2="52130" y2="34271"/>
                        <a14:foregroundMark x1="58981" y1="34219" x2="59537" y2="34375"/>
                      </a14:backgroundRemoval>
                    </a14:imgEffect>
                  </a14:imgLayer>
                </a14:imgProps>
              </a:ext>
            </a:extLst>
          </a:blip>
          <a:srcRect l="49552" t="22107" r="23568" b="64422"/>
          <a:stretch/>
        </p:blipFill>
        <p:spPr>
          <a:xfrm flipH="1">
            <a:off x="11178108" y="5620436"/>
            <a:ext cx="657538" cy="585807"/>
          </a:xfrm>
          <a:prstGeom prst="rect">
            <a:avLst/>
          </a:prstGeom>
        </p:spPr>
      </p:pic>
      <p:pic>
        <p:nvPicPr>
          <p:cNvPr id="44" name="Picture 43" descr="A picture containing text, sheep, mammal&#10;&#10;Description automatically generated">
            <a:extLst>
              <a:ext uri="{FF2B5EF4-FFF2-40B4-BE49-F238E27FC236}">
                <a16:creationId xmlns:a16="http://schemas.microsoft.com/office/drawing/2014/main" id="{47DCB941-95E9-3C4C-AA82-A1FC1B87652D}"/>
              </a:ext>
            </a:extLst>
          </p:cNvPr>
          <p:cNvPicPr>
            <a:picLocks noChangeAspect="1"/>
          </p:cNvPicPr>
          <p:nvPr/>
        </p:nvPicPr>
        <p:blipFill rotWithShape="1"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37396" b="61875" l="21667" r="70833">
                        <a14:foregroundMark x1="62315" y1="39063" x2="66204" y2="42188"/>
                        <a14:foregroundMark x1="62778" y1="61146" x2="62778" y2="61146"/>
                        <a14:foregroundMark x1="39074" y1="61979" x2="39074" y2="61979"/>
                        <a14:foregroundMark x1="68426" y1="41771" x2="68426" y2="41771"/>
                        <a14:foregroundMark x1="62778" y1="37396" x2="62778" y2="37396"/>
                        <a14:foregroundMark x1="24907" y1="61146" x2="27593" y2="60781"/>
                        <a14:foregroundMark x1="21759" y1="61458" x2="22500" y2="59948"/>
                        <a14:foregroundMark x1="70833" y1="42708" x2="70833" y2="42708"/>
                      </a14:backgroundRemoval>
                    </a14:imgEffect>
                  </a14:imgLayer>
                </a14:imgProps>
              </a:ext>
            </a:extLst>
          </a:blip>
          <a:srcRect l="16604" t="34639" r="24504" b="36632"/>
          <a:stretch/>
        </p:blipFill>
        <p:spPr>
          <a:xfrm flipH="1">
            <a:off x="11424445" y="4697163"/>
            <a:ext cx="595427" cy="516366"/>
          </a:xfrm>
          <a:prstGeom prst="rect">
            <a:avLst/>
          </a:prstGeom>
        </p:spPr>
      </p:pic>
      <p:pic>
        <p:nvPicPr>
          <p:cNvPr id="46" name="Picture 45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17290D76-D662-0244-A1E5-2A6C7C5DE592}"/>
              </a:ext>
            </a:extLst>
          </p:cNvPr>
          <p:cNvPicPr>
            <a:picLocks noChangeAspect="1"/>
          </p:cNvPicPr>
          <p:nvPr/>
        </p:nvPicPr>
        <p:blipFill rotWithShape="1">
          <a:blip r:embed="rId55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36198" b="46771" l="11852" r="31759">
                        <a14:foregroundMark x1="29630" y1="38698" x2="29630" y2="38698"/>
                        <a14:foregroundMark x1="29630" y1="38698" x2="30278" y2="38125"/>
                        <a14:foregroundMark x1="30370" y1="38021" x2="29907" y2="39219"/>
                        <a14:foregroundMark x1="30278" y1="38281" x2="30093" y2="39531"/>
                        <a14:foregroundMark x1="30833" y1="38281" x2="30833" y2="39115"/>
                        <a14:foregroundMark x1="28611" y1="46563" x2="28611" y2="46563"/>
                        <a14:foregroundMark x1="20000" y1="46771" x2="20000" y2="46771"/>
                        <a14:foregroundMark x1="31759" y1="38854" x2="30556" y2="40313"/>
                      </a14:backgroundRemoval>
                    </a14:imgEffect>
                  </a14:imgLayer>
                </a14:imgProps>
              </a:ext>
            </a:extLst>
          </a:blip>
          <a:srcRect l="9704" t="34963" r="66329" b="52222"/>
          <a:stretch/>
        </p:blipFill>
        <p:spPr>
          <a:xfrm flipH="1">
            <a:off x="11236647" y="5094498"/>
            <a:ext cx="657279" cy="585806"/>
          </a:xfrm>
          <a:prstGeom prst="rect">
            <a:avLst/>
          </a:prstGeom>
        </p:spPr>
      </p:pic>
      <p:pic>
        <p:nvPicPr>
          <p:cNvPr id="47" name="Picture 46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DA28ECC9-C43F-E64E-B682-1A9DAAF70668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35677" b="46771" l="39630" r="61389">
                        <a14:foregroundMark x1="57963" y1="36510" x2="57963" y2="36510"/>
                        <a14:foregroundMark x1="49074" y1="46771" x2="49074" y2="46771"/>
                        <a14:foregroundMark x1="56204" y1="35938" x2="58519" y2="35677"/>
                      </a14:backgroundRemoval>
                    </a14:imgEffect>
                  </a14:imgLayer>
                </a14:imgProps>
              </a:ext>
            </a:extLst>
          </a:blip>
          <a:srcRect l="37095" t="34963" r="35778" b="52222"/>
          <a:stretch/>
        </p:blipFill>
        <p:spPr>
          <a:xfrm>
            <a:off x="10651831" y="5270560"/>
            <a:ext cx="685370" cy="575577"/>
          </a:xfrm>
          <a:prstGeom prst="rect">
            <a:avLst/>
          </a:prstGeom>
        </p:spPr>
      </p:pic>
      <p:pic>
        <p:nvPicPr>
          <p:cNvPr id="53" name="Picture 52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3A31FF81-934A-DC4D-9FC2-617946DBAE00}"/>
              </a:ext>
            </a:extLst>
          </p:cNvPr>
          <p:cNvPicPr>
            <a:picLocks noChangeAspect="1"/>
          </p:cNvPicPr>
          <p:nvPr/>
        </p:nvPicPr>
        <p:blipFill rotWithShape="1"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60677" b="71198" l="1852" r="31667">
                        <a14:foregroundMark x1="30648" y1="61667" x2="30648" y2="61667"/>
                        <a14:foregroundMark x1="16574" y1="70938" x2="16574" y2="70938"/>
                        <a14:foregroundMark x1="3704" y1="70156" x2="3704" y2="70156"/>
                        <a14:foregroundMark x1="8148" y1="68958" x2="8148" y2="68958"/>
                        <a14:foregroundMark x1="1852" y1="70417" x2="1852" y2="70417"/>
                        <a14:foregroundMark x1="27870" y1="71198" x2="27870" y2="71198"/>
                        <a14:foregroundMark x1="11296" y1="65938" x2="11296" y2="65938"/>
                        <a14:foregroundMark x1="9907" y1="67344" x2="9907" y2="67344"/>
                        <a14:foregroundMark x1="31389" y1="71094" x2="31389" y2="71094"/>
                      </a14:backgroundRemoval>
                    </a14:imgEffect>
                  </a14:imgLayer>
                </a14:imgProps>
              </a:ext>
            </a:extLst>
          </a:blip>
          <a:srcRect t="59575" r="64657" b="27903"/>
          <a:stretch/>
        </p:blipFill>
        <p:spPr>
          <a:xfrm flipH="1">
            <a:off x="8776218" y="3765305"/>
            <a:ext cx="874381" cy="550737"/>
          </a:xfrm>
          <a:prstGeom prst="rect">
            <a:avLst/>
          </a:prstGeom>
        </p:spPr>
      </p:pic>
      <p:pic>
        <p:nvPicPr>
          <p:cNvPr id="54" name="Picture 53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1FC3775B-4FF5-6345-B78D-9161D1CD38B3}"/>
              </a:ext>
            </a:extLst>
          </p:cNvPr>
          <p:cNvPicPr>
            <a:picLocks noChangeAspect="1"/>
          </p:cNvPicPr>
          <p:nvPr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74948" b="86198" l="12963" r="40463">
                        <a14:foregroundMark x1="38611" y1="74948" x2="38611" y2="74948"/>
                        <a14:foregroundMark x1="40278" y1="77396" x2="40278" y2="77396"/>
                        <a14:foregroundMark x1="39167" y1="85625" x2="39167" y2="85625"/>
                        <a14:foregroundMark x1="36389" y1="86198" x2="36389" y2="86198"/>
                        <a14:foregroundMark x1="40463" y1="85781" x2="40463" y2="85781"/>
                        <a14:foregroundMark x1="12963" y1="83281" x2="12963" y2="83281"/>
                      </a14:backgroundRemoval>
                    </a14:imgEffect>
                  </a14:imgLayer>
                </a14:imgProps>
              </a:ext>
            </a:extLst>
          </a:blip>
          <a:srcRect l="10512" t="73785" r="57038" b="13400"/>
          <a:stretch/>
        </p:blipFill>
        <p:spPr>
          <a:xfrm>
            <a:off x="7837325" y="4042823"/>
            <a:ext cx="755232" cy="530219"/>
          </a:xfrm>
          <a:prstGeom prst="rect">
            <a:avLst/>
          </a:prstGeom>
        </p:spPr>
      </p:pic>
      <p:pic>
        <p:nvPicPr>
          <p:cNvPr id="55" name="Picture 54" descr="A picture containing text, dog, indoor, mammal&#10;&#10;Description automatically generated">
            <a:extLst>
              <a:ext uri="{FF2B5EF4-FFF2-40B4-BE49-F238E27FC236}">
                <a16:creationId xmlns:a16="http://schemas.microsoft.com/office/drawing/2014/main" id="{45568A86-635B-2B47-BEBD-CD17CA16B6EB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ackgroundRemoval t="41276" b="63540" l="29366" r="78198">
                        <a14:foregroundMark x1="69188" y1="41839" x2="72636" y2="41839"/>
                        <a14:foregroundMark x1="68966" y1="41276" x2="78420" y2="45716"/>
                        <a14:foregroundMark x1="67408" y1="63540" x2="67408" y2="63540"/>
                        <a14:foregroundMark x1="29366" y1="49781" x2="29366" y2="49781"/>
                      </a14:backgroundRemoval>
                    </a14:imgEffect>
                  </a14:imgLayer>
                </a14:imgProps>
              </a:ext>
            </a:extLst>
          </a:blip>
          <a:srcRect l="25809" t="39644" r="17911" b="33975"/>
          <a:stretch/>
        </p:blipFill>
        <p:spPr>
          <a:xfrm>
            <a:off x="8029723" y="2905076"/>
            <a:ext cx="673242" cy="561584"/>
          </a:xfrm>
          <a:prstGeom prst="rect">
            <a:avLst/>
          </a:prstGeom>
        </p:spPr>
      </p:pic>
      <p:pic>
        <p:nvPicPr>
          <p:cNvPr id="59" name="Picture 58" descr="A picture containing text, dog, indoor, mammal&#10;&#10;Description automatically generated">
            <a:extLst>
              <a:ext uri="{FF2B5EF4-FFF2-40B4-BE49-F238E27FC236}">
                <a16:creationId xmlns:a16="http://schemas.microsoft.com/office/drawing/2014/main" id="{FE3C5DBC-9DFB-CF4A-AB53-8685894E8754}"/>
              </a:ext>
            </a:extLst>
          </p:cNvPr>
          <p:cNvPicPr>
            <a:picLocks noChangeAspect="1"/>
          </p:cNvPicPr>
          <p:nvPr/>
        </p:nvPicPr>
        <p:blipFill rotWithShape="1"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62226" b="90807" l="17353" r="55729">
                        <a14:foregroundMark x1="54839" y1="74109" x2="54839" y2="74109"/>
                        <a14:foregroundMark x1="45384" y1="90056" x2="45384" y2="90056"/>
                        <a14:foregroundMark x1="45273" y1="90807" x2="45273" y2="90807"/>
                        <a14:foregroundMark x1="53838" y1="89681" x2="53838" y2="89681"/>
                        <a14:foregroundMark x1="55729" y1="74484" x2="55729" y2="74484"/>
                        <a14:foregroundMark x1="17353" y1="87555" x2="17353" y2="87555"/>
                        <a14:foregroundMark x1="18020" y1="68730" x2="18020" y2="68730"/>
                        <a14:foregroundMark x1="19355" y1="70544" x2="19355" y2="70544"/>
                        <a14:foregroundMark x1="17464" y1="62226" x2="17464" y2="62226"/>
                        <a14:foregroundMark x1="18242" y1="70106" x2="18242" y2="70106"/>
                        <a14:foregroundMark x1="20467" y1="71357" x2="20467" y2="71357"/>
                        <a14:foregroundMark x1="17464" y1="69418" x2="17464" y2="69418"/>
                        <a14:foregroundMark x1="18020" y1="66979" x2="18020" y2="69606"/>
                      </a14:backgroundRemoval>
                    </a14:imgEffect>
                  </a14:imgLayer>
                </a14:imgProps>
              </a:ext>
            </a:extLst>
          </a:blip>
          <a:srcRect l="14135" t="60107" r="41004" b="7879"/>
          <a:stretch/>
        </p:blipFill>
        <p:spPr>
          <a:xfrm flipH="1">
            <a:off x="10496020" y="2901941"/>
            <a:ext cx="545310" cy="6924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FA5FEE-0A9A-9544-9611-24EC41A5F72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3852" y="2966829"/>
            <a:ext cx="1765300" cy="11557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245AC7-75AD-2D4F-B43C-9E11F374B973}"/>
              </a:ext>
            </a:extLst>
          </p:cNvPr>
          <p:cNvPicPr>
            <a:picLocks noChangeAspect="1"/>
          </p:cNvPicPr>
          <p:nvPr/>
        </p:nvPicPr>
        <p:blipFill>
          <a:blip r:embed="rId68">
            <a:duotone>
              <a:prstClr val="black"/>
              <a:srgbClr val="92D050">
                <a:tint val="45000"/>
                <a:satMod val="400000"/>
              </a:srgbClr>
            </a:duotone>
            <a:alphaModFix amt="63000"/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ackgroundRemoval t="8358" b="93842" l="5245" r="89510">
                        <a14:foregroundMark x1="5245" y1="17595" x2="5245" y2="17595"/>
                        <a14:foregroundMark x1="14685" y1="8504" x2="14685" y2="8504"/>
                        <a14:foregroundMark x1="39860" y1="48387" x2="39860" y2="48387"/>
                        <a14:foregroundMark x1="50175" y1="93842" x2="50175" y2="93842"/>
                        <a14:foregroundMark x1="65035" y1="44721" x2="65035" y2="44721"/>
                        <a14:foregroundMark x1="61189" y1="52493" x2="61189" y2="52493"/>
                        <a14:foregroundMark x1="72028" y1="58944" x2="72028" y2="58944"/>
                        <a14:foregroundMark x1="84615" y1="66716" x2="84615" y2="66716"/>
                      </a14:backgroundRemoval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7724" y="3285673"/>
            <a:ext cx="937252" cy="10556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1F04FB1-308D-3045-A384-5DCFB83E1E09}"/>
              </a:ext>
            </a:extLst>
          </p:cNvPr>
          <p:cNvPicPr>
            <a:picLocks noChangeAspect="1"/>
          </p:cNvPicPr>
          <p:nvPr/>
        </p:nvPicPr>
        <p:blipFill rotWithShape="1">
          <a:blip r:embed="rId70"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backgroundRemoval t="9712" b="94065" l="6189" r="93615">
                        <a14:foregroundMark x1="12475" y1="49281" x2="4813" y2="37500"/>
                        <a14:foregroundMark x1="4813" y1="37500" x2="3045" y2="26529"/>
                        <a14:foregroundMark x1="3045" y1="26529" x2="6189" y2="19604"/>
                        <a14:foregroundMark x1="6189" y1="19604" x2="12279" y2="14658"/>
                        <a14:foregroundMark x1="12279" y1="14658" x2="22986" y2="14658"/>
                        <a14:foregroundMark x1="22986" y1="14658" x2="39391" y2="26169"/>
                        <a14:foregroundMark x1="39391" y1="26529" x2="35462" y2="19424"/>
                        <a14:foregroundMark x1="35462" y1="19424" x2="29371" y2="14478"/>
                        <a14:foregroundMark x1="29371" y1="14478" x2="25835" y2="13939"/>
                        <a14:foregroundMark x1="89293" y1="64119" x2="95187" y2="71043"/>
                        <a14:foregroundMark x1="95187" y1="71043" x2="93811" y2="77968"/>
                        <a14:foregroundMark x1="93811" y1="77968" x2="92338" y2="79676"/>
                        <a14:foregroundMark x1="24067" y1="93255" x2="27603" y2="88579"/>
                        <a14:foregroundMark x1="26719" y1="94065" x2="29568" y2="88129"/>
                      </a14:backgroundRemoval>
                    </a14:imgEffect>
                  </a14:imgLayer>
                </a14:imgProps>
              </a:ext>
            </a:extLst>
          </a:blip>
          <a:srcRect t="5986" b="3955"/>
          <a:stretch/>
        </p:blipFill>
        <p:spPr>
          <a:xfrm>
            <a:off x="10026915" y="3449110"/>
            <a:ext cx="652748" cy="6421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5173542-2926-8249-A82A-8D12F4560E43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ackgroundRemoval t="9880" b="89820" l="10000" r="90667">
                        <a14:foregroundMark x1="87667" y1="43713" x2="90667" y2="32036"/>
                      </a14:backgroundRemoval>
                    </a14:imgEffect>
                  </a14:imgLayer>
                </a14:imgProps>
              </a:ext>
            </a:extLst>
          </a:blip>
          <a:srcRect t="7780" b="14785"/>
          <a:stretch/>
        </p:blipFill>
        <p:spPr>
          <a:xfrm>
            <a:off x="10611335" y="4023385"/>
            <a:ext cx="686666" cy="5919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3586066-35A4-6340-A72D-3336890D7629}"/>
              </a:ext>
            </a:extLst>
          </p:cNvPr>
          <p:cNvPicPr>
            <a:picLocks noChangeAspect="1"/>
          </p:cNvPicPr>
          <p:nvPr/>
        </p:nvPicPr>
        <p:blipFill rotWithShape="1">
          <a:blip r:embed="rId7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ackgroundRemoval t="10000" b="90000" l="10000" r="90000">
                        <a14:backgroundMark x1="26510" y1="59174" x2="26510" y2="59174"/>
                        <a14:backgroundMark x1="26510" y1="59174" x2="45973" y2="41743"/>
                        <a14:backgroundMark x1="47987" y1="5963" x2="41946" y2="43119"/>
                        <a14:backgroundMark x1="41946" y1="43119" x2="19463" y2="77982"/>
                        <a14:backgroundMark x1="49664" y1="66514" x2="55034" y2="28440"/>
                        <a14:backgroundMark x1="55034" y1="28440" x2="70134" y2="10092"/>
                        <a14:backgroundMark x1="24832" y1="8716" x2="18456" y2="26147"/>
                        <a14:backgroundMark x1="16779" y1="39908" x2="33557" y2="17431"/>
                      </a14:backgroundRemoval>
                    </a14:imgEffect>
                    <a14:imgEffect>
                      <a14:sharpenSoften amount="61000"/>
                    </a14:imgEffect>
                    <a14:imgEffect>
                      <a14:brightnessContrast contrast="-43000"/>
                    </a14:imgEffect>
                  </a14:imgLayer>
                </a14:imgProps>
              </a:ext>
            </a:extLst>
          </a:blip>
          <a:srcRect l="12586" t="7822" r="58587" b="70438"/>
          <a:stretch/>
        </p:blipFill>
        <p:spPr>
          <a:xfrm rot="18905858">
            <a:off x="10455031" y="2563547"/>
            <a:ext cx="545489" cy="3009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12D6B32-5FAF-A047-A4C4-C16E95294681}"/>
              </a:ext>
            </a:extLst>
          </p:cNvPr>
          <p:cNvPicPr>
            <a:picLocks noChangeAspect="1"/>
          </p:cNvPicPr>
          <p:nvPr/>
        </p:nvPicPr>
        <p:blipFill rotWithShape="1">
          <a:blip r:embed="rId7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backgroundRemoval t="10000" b="90000" l="10000" r="90000">
                        <a14:backgroundMark x1="26510" y1="59174" x2="26510" y2="59174"/>
                        <a14:backgroundMark x1="26510" y1="59174" x2="45973" y2="41743"/>
                        <a14:backgroundMark x1="47987" y1="5963" x2="41946" y2="43119"/>
                        <a14:backgroundMark x1="41946" y1="43119" x2="19463" y2="77982"/>
                        <a14:backgroundMark x1="49664" y1="66514" x2="55034" y2="28440"/>
                        <a14:backgroundMark x1="55034" y1="28440" x2="70134" y2="10092"/>
                        <a14:backgroundMark x1="24832" y1="8716" x2="18456" y2="26147"/>
                        <a14:backgroundMark x1="16779" y1="39908" x2="33557" y2="17431"/>
                      </a14:backgroundRemoval>
                    </a14:imgEffect>
                    <a14:imgEffect>
                      <a14:sharpenSoften amount="74000"/>
                    </a14:imgEffect>
                    <a14:imgEffect>
                      <a14:brightnessContrast contrast="-72000"/>
                    </a14:imgEffect>
                  </a14:imgLayer>
                </a14:imgProps>
              </a:ext>
            </a:extLst>
          </a:blip>
          <a:srcRect l="12586" t="24132" r="63026" b="44535"/>
          <a:stretch/>
        </p:blipFill>
        <p:spPr>
          <a:xfrm>
            <a:off x="10505740" y="2668932"/>
            <a:ext cx="461500" cy="433737"/>
          </a:xfrm>
          <a:prstGeom prst="rect">
            <a:avLst/>
          </a:prstGeom>
        </p:spPr>
      </p:pic>
      <p:pic>
        <p:nvPicPr>
          <p:cNvPr id="66" name="Picture 65" descr="A picture containing text, different, several, porcelain&#10;&#10;Description automatically generated">
            <a:extLst>
              <a:ext uri="{FF2B5EF4-FFF2-40B4-BE49-F238E27FC236}">
                <a16:creationId xmlns:a16="http://schemas.microsoft.com/office/drawing/2014/main" id="{51DF919C-4123-7C47-858F-49D3BA2F66A6}"/>
              </a:ext>
            </a:extLst>
          </p:cNvPr>
          <p:cNvPicPr>
            <a:picLocks noChangeAspect="1"/>
          </p:cNvPicPr>
          <p:nvPr/>
        </p:nvPicPr>
        <p:blipFill rotWithShape="1">
          <a:blip r:embed="rId78"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ackgroundRemoval t="68981" b="81051" l="2781" r="26808">
                        <a14:foregroundMark x1="13126" y1="80550" x2="13126" y2="80550"/>
                        <a14:foregroundMark x1="20467" y1="80801" x2="20467" y2="80801"/>
                        <a14:foregroundMark x1="25250" y1="80926" x2="25250" y2="80926"/>
                        <a14:foregroundMark x1="26585" y1="71670" x2="26585" y2="71670"/>
                        <a14:foregroundMark x1="25139" y1="73984" x2="26696" y2="72045"/>
                        <a14:foregroundMark x1="26808" y1="71920" x2="26029" y2="74171"/>
                        <a14:foregroundMark x1="8120" y1="74422" x2="18910" y2="71232"/>
                        <a14:foregroundMark x1="24583" y1="80425" x2="25139" y2="81051"/>
                      </a14:backgroundRemoval>
                    </a14:imgEffect>
                  </a14:imgLayer>
                </a14:imgProps>
              </a:ext>
            </a:extLst>
          </a:blip>
          <a:srcRect t="67642" r="70159" b="18049"/>
          <a:stretch/>
        </p:blipFill>
        <p:spPr>
          <a:xfrm flipH="1">
            <a:off x="10993399" y="2441072"/>
            <a:ext cx="666408" cy="568628"/>
          </a:xfrm>
          <a:prstGeom prst="rect">
            <a:avLst/>
          </a:prstGeom>
        </p:spPr>
      </p:pic>
      <p:pic>
        <p:nvPicPr>
          <p:cNvPr id="56" name="Picture 55" descr="A picture containing text, cat, indoor, fabric&#10;&#10;Description automatically generated">
            <a:extLst>
              <a:ext uri="{FF2B5EF4-FFF2-40B4-BE49-F238E27FC236}">
                <a16:creationId xmlns:a16="http://schemas.microsoft.com/office/drawing/2014/main" id="{4A43EC71-2E5B-C74D-BA03-79EC60B3A750}"/>
              </a:ext>
            </a:extLst>
          </p:cNvPr>
          <p:cNvPicPr>
            <a:picLocks noChangeAspect="1"/>
          </p:cNvPicPr>
          <p:nvPr/>
        </p:nvPicPr>
        <p:blipFill rotWithShape="1"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ackgroundRemoval t="33125" b="55052" l="48889" r="80370">
                        <a14:foregroundMark x1="51204" y1="37552" x2="51204" y2="37552"/>
                        <a14:foregroundMark x1="50185" y1="38698" x2="50185" y2="38698"/>
                        <a14:foregroundMark x1="48981" y1="40052" x2="48981" y2="40052"/>
                        <a14:foregroundMark x1="50000" y1="39792" x2="50000" y2="39792"/>
                        <a14:foregroundMark x1="50000" y1="39688" x2="50000" y2="38438"/>
                        <a14:foregroundMark x1="62486" y1="33961" x2="61667" y2="34115"/>
                        <a14:foregroundMark x1="74907" y1="55104" x2="74907" y2="55104"/>
                        <a14:foregroundMark x1="80370" y1="52812" x2="80370" y2="52812"/>
                        <a14:foregroundMark x1="48981" y1="50885" x2="48981" y2="50885"/>
                        <a14:backgroundMark x1="62685" y1="33050" x2="60093" y2="33802"/>
                        <a14:backgroundMark x1="62963" y1="32969" x2="62741" y2="33033"/>
                        <a14:backgroundMark x1="72222" y1="35938" x2="68796" y2="34479"/>
                        <a14:backgroundMark x1="70833" y1="34583" x2="72238" y2="35885"/>
                        <a14:backgroundMark x1="63333" y1="34948" x2="68148" y2="34948"/>
                        <a14:backgroundMark x1="68333" y1="34948" x2="67407" y2="37188"/>
                        <a14:backgroundMark x1="67593" y1="37292" x2="71389" y2="35156"/>
                        <a14:backgroundMark x1="71204" y1="35156" x2="72870" y2="37188"/>
                        <a14:backgroundMark x1="70000" y1="35833" x2="65926" y2="34479"/>
                        <a14:backgroundMark x1="66111" y1="34583" x2="63519" y2="34792"/>
                      </a14:backgroundRemoval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l="47997" t="32670" r="16022" b="42486"/>
          <a:stretch/>
        </p:blipFill>
        <p:spPr>
          <a:xfrm rot="16200000">
            <a:off x="9225622" y="2540039"/>
            <a:ext cx="530095" cy="650684"/>
          </a:xfrm>
          <a:prstGeom prst="rect">
            <a:avLst/>
          </a:prstGeom>
        </p:spPr>
      </p:pic>
      <p:pic>
        <p:nvPicPr>
          <p:cNvPr id="67" name="Picture 66" descr="A picture containing text, cat, indoor, fabric&#10;&#10;Description automatically generated">
            <a:extLst>
              <a:ext uri="{FF2B5EF4-FFF2-40B4-BE49-F238E27FC236}">
                <a16:creationId xmlns:a16="http://schemas.microsoft.com/office/drawing/2014/main" id="{3D08A4B7-5A3A-0749-81F9-9DA8E24C2584}"/>
              </a:ext>
            </a:extLst>
          </p:cNvPr>
          <p:cNvPicPr>
            <a:picLocks noChangeAspect="1"/>
          </p:cNvPicPr>
          <p:nvPr/>
        </p:nvPicPr>
        <p:blipFill rotWithShape="1">
          <a:blip r:embed="rId82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ackgroundRemoval t="8854" b="29375" l="10926" r="42593">
                        <a14:foregroundMark x1="38611" y1="24635" x2="39630" y2="24635"/>
                        <a14:foregroundMark x1="39630" y1="28073" x2="41852" y2="25208"/>
                        <a14:foregroundMark x1="41944" y1="25365" x2="40833" y2="27604"/>
                        <a14:foregroundMark x1="40926" y1="27604" x2="41667" y2="25469"/>
                        <a14:foregroundMark x1="41852" y1="25573" x2="41481" y2="27865"/>
                        <a14:foregroundMark x1="41335" y1="28818" x2="42685" y2="25365"/>
                        <a14:foregroundMark x1="14537" y1="8906" x2="14537" y2="8906"/>
                        <a14:foregroundMark x1="11944" y1="10208" x2="11944" y2="10208"/>
                        <a14:foregroundMark x1="13704" y1="9063" x2="11667" y2="11875"/>
                        <a14:foregroundMark x1="11296" y1="12448" x2="11296" y2="12448"/>
                        <a14:foregroundMark x1="11481" y1="12344" x2="11481" y2="12344"/>
                        <a14:foregroundMark x1="11481" y1="11094" x2="11296" y2="12812"/>
                        <a14:foregroundMark x1="11944" y1="15677" x2="11944" y2="18958"/>
                        <a14:foregroundMark x1="12315" y1="11563" x2="11296" y2="13385"/>
                        <a14:foregroundMark x1="11111" y1="22708" x2="11111" y2="22708"/>
                        <a14:foregroundMark x1="11481" y1="26042" x2="11481" y2="26042"/>
                        <a14:foregroundMark x1="10926" y1="26354" x2="10926" y2="26354"/>
                        <a14:foregroundMark x1="10926" y1="26510" x2="11296" y2="27292"/>
                        <a14:backgroundMark x1="42130" y1="28750" x2="40926" y2="29896"/>
                        <a14:backgroundMark x1="40926" y1="29427" x2="42130" y2="28177"/>
                      </a14:backgroundRemoval>
                    </a14:imgEffect>
                  </a14:imgLayer>
                </a14:imgProps>
              </a:ext>
            </a:extLst>
          </a:blip>
          <a:srcRect l="7509" t="7250" r="56510" b="67906"/>
          <a:stretch/>
        </p:blipFill>
        <p:spPr>
          <a:xfrm rot="16200000">
            <a:off x="8599024" y="3271550"/>
            <a:ext cx="481492" cy="591025"/>
          </a:xfrm>
          <a:prstGeom prst="rect">
            <a:avLst/>
          </a:prstGeom>
        </p:spPr>
      </p:pic>
      <p:pic>
        <p:nvPicPr>
          <p:cNvPr id="68" name="Picture 67" descr="A picture containing text, cat, indoor, fabric&#10;&#10;Description automatically generated">
            <a:extLst>
              <a:ext uri="{FF2B5EF4-FFF2-40B4-BE49-F238E27FC236}">
                <a16:creationId xmlns:a16="http://schemas.microsoft.com/office/drawing/2014/main" id="{D044CFF9-654F-8749-AF75-9A032659A8B5}"/>
              </a:ext>
            </a:extLst>
          </p:cNvPr>
          <p:cNvPicPr>
            <a:picLocks noChangeAspect="1"/>
          </p:cNvPicPr>
          <p:nvPr/>
        </p:nvPicPr>
        <p:blipFill rotWithShape="1">
          <a:blip r:embed="rId84">
            <a:extLst>
              <a:ext uri="{BEBA8EAE-BF5A-486C-A8C5-ECC9F3942E4B}">
                <a14:imgProps xmlns:a14="http://schemas.microsoft.com/office/drawing/2010/main">
                  <a14:imgLayer r:embed="rId85">
                    <a14:imgEffect>
                      <a14:backgroundRemoval t="39375" b="72240" l="4352" r="42315">
                        <a14:foregroundMark x1="12870" y1="39427" x2="12870" y2="39427"/>
                        <a14:foregroundMark x1="38333" y1="69010" x2="38333" y2="69010"/>
                        <a14:foregroundMark x1="36759" y1="70625" x2="36759" y2="70625"/>
                        <a14:foregroundMark x1="36759" y1="70625" x2="36759" y2="70625"/>
                        <a14:foregroundMark x1="40463" y1="69896" x2="36389" y2="70156"/>
                        <a14:foregroundMark x1="38056" y1="66458" x2="33981" y2="71979"/>
                        <a14:foregroundMark x1="33056" y1="71250" x2="41111" y2="67448"/>
                        <a14:foregroundMark x1="41111" y1="67552" x2="40463" y2="70625"/>
                        <a14:foregroundMark x1="41389" y1="71615" x2="38704" y2="67083"/>
                        <a14:foregroundMark x1="40000" y1="67344" x2="40463" y2="71354"/>
                        <a14:foregroundMark x1="41111" y1="71458" x2="41574" y2="67083"/>
                        <a14:foregroundMark x1="9630" y1="55573" x2="9630" y2="55573"/>
                        <a14:foregroundMark x1="9815" y1="60833" x2="10000" y2="62552"/>
                        <a14:foregroundMark x1="10463" y1="53750" x2="10278" y2="56198"/>
                        <a14:foregroundMark x1="10463" y1="61458" x2="10463" y2="62917"/>
                        <a14:foregroundMark x1="40463" y1="67344" x2="41111" y2="70729"/>
                        <a14:foregroundMark x1="41111" y1="70885" x2="42407" y2="67448"/>
                        <a14:foregroundMark x1="33704" y1="72240" x2="36759" y2="72083"/>
                      </a14:backgroundRemoval>
                    </a14:imgEffect>
                  </a14:imgLayer>
                </a14:imgProps>
              </a:ext>
            </a:extLst>
          </a:blip>
          <a:srcRect t="37185" r="55799" b="25994"/>
          <a:stretch/>
        </p:blipFill>
        <p:spPr>
          <a:xfrm rot="16200000">
            <a:off x="9729523" y="4929973"/>
            <a:ext cx="614783" cy="910464"/>
          </a:xfrm>
          <a:prstGeom prst="rect">
            <a:avLst/>
          </a:prstGeom>
        </p:spPr>
      </p:pic>
      <p:pic>
        <p:nvPicPr>
          <p:cNvPr id="69" name="Picture 68" descr="A picture containing text, cat, indoor, fabric&#10;&#10;Description automatically generated">
            <a:extLst>
              <a:ext uri="{FF2B5EF4-FFF2-40B4-BE49-F238E27FC236}">
                <a16:creationId xmlns:a16="http://schemas.microsoft.com/office/drawing/2014/main" id="{F2B4CBFB-9374-9748-A96F-D3362D968F81}"/>
              </a:ext>
            </a:extLst>
          </p:cNvPr>
          <p:cNvPicPr>
            <a:picLocks noChangeAspect="1"/>
          </p:cNvPicPr>
          <p:nvPr/>
        </p:nvPicPr>
        <p:blipFill rotWithShape="1">
          <a:blip r:embed="rId86"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ackgroundRemoval t="58958" b="78542" l="48519" r="80278">
                        <a14:foregroundMark x1="77593" y1="74375" x2="71944" y2="77344"/>
                        <a14:foregroundMark x1="74537" y1="76458" x2="80370" y2="74375"/>
                        <a14:foregroundMark x1="50833" y1="59479" x2="50556" y2="62656"/>
                        <a14:foregroundMark x1="50556" y1="66458" x2="50833" y2="68646"/>
                        <a14:foregroundMark x1="49722" y1="73021" x2="49537" y2="74010"/>
                        <a14:foregroundMark x1="50833" y1="75833" x2="49259" y2="78542"/>
                        <a14:foregroundMark x1="49537" y1="72917" x2="48611" y2="74375"/>
                        <a14:foregroundMark x1="62778" y1="58958" x2="68611" y2="59948"/>
                      </a14:backgroundRemoval>
                    </a14:imgEffect>
                    <a14:imgEffect>
                      <a14:brightnessContrast bright="41000"/>
                    </a14:imgEffect>
                  </a14:imgLayer>
                </a14:imgProps>
              </a:ext>
            </a:extLst>
          </a:blip>
          <a:srcRect l="46684" t="57750" r="17870" b="20231"/>
          <a:stretch/>
        </p:blipFill>
        <p:spPr>
          <a:xfrm rot="16200000">
            <a:off x="8713032" y="2738702"/>
            <a:ext cx="483793" cy="534255"/>
          </a:xfrm>
          <a:prstGeom prst="rect">
            <a:avLst/>
          </a:prstGeom>
        </p:spPr>
      </p:pic>
      <p:pic>
        <p:nvPicPr>
          <p:cNvPr id="70" name="Picture 69" descr="A group of cats on a shelf&#10;&#10;Description automatically generated with low confidence">
            <a:extLst>
              <a:ext uri="{FF2B5EF4-FFF2-40B4-BE49-F238E27FC236}">
                <a16:creationId xmlns:a16="http://schemas.microsoft.com/office/drawing/2014/main" id="{29D660A4-FB16-134E-A8DA-8377D16B5616}"/>
              </a:ext>
            </a:extLst>
          </p:cNvPr>
          <p:cNvPicPr>
            <a:picLocks noChangeAspect="1"/>
          </p:cNvPicPr>
          <p:nvPr/>
        </p:nvPicPr>
        <p:blipFill rotWithShape="1">
          <a:blip r:embed="rId88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backgroundRemoval t="21678" b="77824" l="15750" r="57688">
                        <a14:foregroundMark x1="50625" y1="77824" x2="50625" y2="77824"/>
                        <a14:foregroundMark x1="49938" y1="75249" x2="49938" y2="75249"/>
                        <a14:foregroundMark x1="54875" y1="66030" x2="54375" y2="69767"/>
                        <a14:foregroundMark x1="56375" y1="66694" x2="54937" y2="74252"/>
                        <a14:foregroundMark x1="54937" y1="74252" x2="49438" y2="76080"/>
                        <a14:foregroundMark x1="27437" y1="70183" x2="27437" y2="70183"/>
                        <a14:foregroundMark x1="41750" y1="73422" x2="45563" y2="78904"/>
                        <a14:foregroundMark x1="45563" y1="78904" x2="51688" y2="78654"/>
                        <a14:foregroundMark x1="51688" y1="78654" x2="56188" y2="74585"/>
                        <a14:foregroundMark x1="56188" y1="74585" x2="57688" y2="67276"/>
                        <a14:foregroundMark x1="57688" y1="67276" x2="55563" y2="65116"/>
                        <a14:foregroundMark x1="53563" y1="24502" x2="53563" y2="24502"/>
                        <a14:foregroundMark x1="52750" y1="25581" x2="52750" y2="25581"/>
                        <a14:foregroundMark x1="55375" y1="24252" x2="53063" y2="28405"/>
                        <a14:foregroundMark x1="40438" y1="24751" x2="22500" y2="26910"/>
                        <a14:foregroundMark x1="26937" y1="25581" x2="16188" y2="26329"/>
                        <a14:foregroundMark x1="16188" y1="26329" x2="15750" y2="31478"/>
                        <a14:foregroundMark x1="16563" y1="30399" x2="16563" y2="30399"/>
                        <a14:foregroundMark x1="21313" y1="22093" x2="18063" y2="21678"/>
                        <a14:foregroundMark x1="16063" y1="32392" x2="16063" y2="32392"/>
                        <a14:foregroundMark x1="15937" y1="30399" x2="15750" y2="33472"/>
                        <a14:foregroundMark x1="16563" y1="44850" x2="16563" y2="52243"/>
                        <a14:foregroundMark x1="16875" y1="53156" x2="16875" y2="53156"/>
                        <a14:foregroundMark x1="16875" y1="53156" x2="17063" y2="55316"/>
                        <a14:foregroundMark x1="16250" y1="65365" x2="16250" y2="65365"/>
                        <a14:foregroundMark x1="18375" y1="72841" x2="18375" y2="72841"/>
                        <a14:foregroundMark x1="15750" y1="66445" x2="15750" y2="66445"/>
                        <a14:foregroundMark x1="18688" y1="74585" x2="18688" y2="74585"/>
                        <a14:foregroundMark x1="17375" y1="64950" x2="16563" y2="66445"/>
                        <a14:foregroundMark x1="17750" y1="65781" x2="17250" y2="67774"/>
                        <a14:foregroundMark x1="18375" y1="71512" x2="18188" y2="74086"/>
                        <a14:foregroundMark x1="18375" y1="74086" x2="18188" y2="76744"/>
                      </a14:backgroundRemoval>
                    </a14:imgEffect>
                  </a14:imgLayer>
                </a14:imgProps>
              </a:ext>
            </a:extLst>
          </a:blip>
          <a:srcRect l="12376" t="18486" r="39020" b="15620"/>
          <a:stretch/>
        </p:blipFill>
        <p:spPr>
          <a:xfrm rot="5400000" flipH="1">
            <a:off x="9877244" y="2608271"/>
            <a:ext cx="554813" cy="5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55717" y="146631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SYLVANUS (BARBARY) SPECIES ONLY</a:t>
            </a:r>
            <a:endParaRPr b="0" i="0" u="none" strike="noStrike" cap="none" dirty="0">
              <a:solidFill>
                <a:srgbClr val="FF0000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196720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E64722-FCDF-C142-A3CB-0F2D9DD537C4}"/>
              </a:ext>
            </a:extLst>
          </p:cNvPr>
          <p:cNvSpPr txBox="1"/>
          <p:nvPr/>
        </p:nvSpPr>
        <p:spPr>
          <a:xfrm>
            <a:off x="5077050" y="2876635"/>
            <a:ext cx="861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Barbary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29F56A-2950-C04C-ACBC-002356179BF1}"/>
              </a:ext>
            </a:extLst>
          </p:cNvPr>
          <p:cNvGrpSpPr/>
          <p:nvPr/>
        </p:nvGrpSpPr>
        <p:grpSpPr>
          <a:xfrm>
            <a:off x="4909473" y="2710754"/>
            <a:ext cx="645001" cy="344108"/>
            <a:chOff x="5680808" y="2785479"/>
            <a:chExt cx="440590" cy="25359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D81A241-B6B4-D74A-9068-5429C581D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224" b="62399" l="23553" r="38405">
                          <a14:foregroundMark x1="29293" y1="57031" x2="29293" y2="57031"/>
                          <a14:foregroundMark x1="37374" y1="37500" x2="37374" y2="37500"/>
                        </a14:backgroundRemoval>
                      </a14:imgEffect>
                    </a14:imgLayer>
                  </a14:imgProps>
                </a:ext>
              </a:extLst>
            </a:blip>
            <a:srcRect l="29417" t="31827" r="61832" b="44893"/>
            <a:stretch/>
          </p:blipFill>
          <p:spPr>
            <a:xfrm rot="1700688">
              <a:off x="5719141" y="2805737"/>
              <a:ext cx="95682" cy="17569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264EC9-3DCC-834B-8231-4E6806F452C0}"/>
                </a:ext>
              </a:extLst>
            </p:cNvPr>
            <p:cNvGrpSpPr/>
            <p:nvPr/>
          </p:nvGrpSpPr>
          <p:grpSpPr>
            <a:xfrm>
              <a:off x="5680808" y="2785479"/>
              <a:ext cx="440590" cy="253598"/>
              <a:chOff x="5680808" y="2785479"/>
              <a:chExt cx="440590" cy="25359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C9E1FF2-F951-2A48-9697-214C84E5AC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62" b="40220" l="54420" r="67280"/>
                        </a14:imgEffect>
                      </a14:imgLayer>
                    </a14:imgProps>
                  </a:ext>
                </a:extLst>
              </a:blip>
              <a:srcRect l="52812" t="25755" r="31113" b="58173"/>
              <a:stretch/>
            </p:blipFill>
            <p:spPr>
              <a:xfrm>
                <a:off x="5967090" y="2785479"/>
                <a:ext cx="154308" cy="9973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A6A70D2-FDB9-9C40-BFAC-5102A00B8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5224" b="62399" l="23553" r="38405">
                            <a14:foregroundMark x1="29293" y1="57031" x2="29293" y2="57031"/>
                            <a14:foregroundMark x1="37374" y1="37500" x2="37374" y2="37500"/>
                          </a14:backgroundRemoval>
                        </a14:imgEffect>
                      </a14:imgLayer>
                    </a14:imgProps>
                  </a:ext>
                </a:extLst>
              </a:blip>
              <a:srcRect l="25796" t="49769" r="65366" b="35589"/>
              <a:stretch/>
            </p:blipFill>
            <p:spPr>
              <a:xfrm rot="1700688">
                <a:off x="5680808" y="2928581"/>
                <a:ext cx="96642" cy="110496"/>
              </a:xfrm>
              <a:prstGeom prst="rect">
                <a:avLst/>
              </a:prstGeom>
            </p:spPr>
          </p:pic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A7FEF57-D932-2846-9D4E-A8431812E0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86" b="89875" l="5828" r="92821">
                        <a14:foregroundMark x1="15287" y1="12422" x2="23818" y2="10230"/>
                        <a14:foregroundMark x1="23818" y1="10021" x2="15287" y2="11169"/>
                        <a14:foregroundMark x1="87753" y1="59499" x2="90118" y2="73069"/>
                        <a14:foregroundMark x1="90118" y1="73069" x2="89865" y2="75157"/>
                        <a14:foregroundMark x1="91385" y1="63361" x2="92821" y2="75992"/>
                        <a14:foregroundMark x1="15456" y1="12004" x2="25338" y2="10752"/>
                        <a14:foregroundMark x1="15456" y1="12004" x2="23986" y2="11795"/>
                        <a14:foregroundMark x1="23986" y1="11795" x2="15625" y2="11795"/>
                        <a14:foregroundMark x1="15625" y1="11795" x2="26520" y2="13361"/>
                        <a14:foregroundMark x1="26520" y1="13361" x2="26774" y2="13674"/>
                        <a14:foregroundMark x1="26774" y1="13466" x2="16723" y2="9395"/>
                        <a14:foregroundMark x1="16723" y1="9395" x2="16470" y2="9812"/>
                        <a14:foregroundMark x1="5912" y1="81524" x2="14105" y2="81837"/>
                        <a14:foregroundMark x1="16301" y1="10021" x2="25507" y2="11378"/>
                        <a14:foregroundMark x1="23480" y1="16075" x2="18243" y2="9186"/>
                      </a14:backgroundRemoval>
                    </a14:imgEffect>
                  </a14:imgLayer>
                </a14:imgProps>
              </a:ext>
            </a:extLst>
          </a:blip>
          <a:srcRect t="1" b="10695"/>
          <a:stretch/>
        </p:blipFill>
        <p:spPr>
          <a:xfrm>
            <a:off x="5323307" y="3184179"/>
            <a:ext cx="1345181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1">
              <a:buClr>
                <a:srgbClr val="000000"/>
              </a:buClr>
              <a:buSzPts val="2000"/>
            </a:pPr>
            <a:r>
              <a:rPr lang="en-GB" dirty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SILENUS SPECIES ONLY</a:t>
            </a: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b="0" i="0" u="none" strike="noStrike" cap="none" dirty="0">
              <a:solidFill>
                <a:srgbClr val="262626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196720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4C71FE-A563-2F4D-AC88-4DB1FEDC7B22}"/>
              </a:ext>
            </a:extLst>
          </p:cNvPr>
          <p:cNvSpPr txBox="1"/>
          <p:nvPr/>
        </p:nvSpPr>
        <p:spPr>
          <a:xfrm>
            <a:off x="7701184" y="3944883"/>
            <a:ext cx="1160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lion-tailed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4A095-B9F7-474F-8FE6-78D58F1BE7A8}"/>
              </a:ext>
            </a:extLst>
          </p:cNvPr>
          <p:cNvPicPr>
            <a:picLocks/>
          </p:cNvPicPr>
          <p:nvPr/>
        </p:nvPicPr>
        <p:blipFill rotWithShape="1">
          <a:blip r:embed="rId7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3" b="95022" l="10000" r="96731">
                        <a14:foregroundMark x1="29423" y1="7143" x2="29808" y2="11255"/>
                        <a14:foregroundMark x1="31154" y1="4978" x2="24231" y2="5411"/>
                        <a14:foregroundMark x1="28210" y1="4055" x2="29808" y2="4545"/>
                        <a14:foregroundMark x1="25577" y1="3247" x2="27152" y2="3730"/>
                        <a14:foregroundMark x1="26731" y1="2165" x2="29038" y2="1299"/>
                        <a14:foregroundMark x1="29038" y1="1082" x2="29038" y2="1082"/>
                        <a14:foregroundMark x1="49038" y1="79221" x2="49038" y2="79221"/>
                        <a14:foregroundMark x1="58846" y1="95238" x2="58846" y2="95238"/>
                        <a14:foregroundMark x1="62115" y1="86580" x2="62115" y2="86580"/>
                        <a14:foregroundMark x1="65000" y1="88528" x2="65000" y2="88528"/>
                        <a14:foregroundMark x1="64808" y1="89827" x2="64808" y2="89827"/>
                        <a14:foregroundMark x1="92885" y1="62554" x2="92885" y2="62554"/>
                        <a14:foregroundMark x1="96731" y1="62338" x2="96731" y2="62338"/>
                        <a14:backgroundMark x1="14808" y1="7576" x2="19808" y2="649"/>
                        <a14:backgroundMark x1="53846" y1="18398" x2="44038" y2="4329"/>
                        <a14:backgroundMark x1="44038" y1="4329" x2="42692" y2="216"/>
                        <a14:backgroundMark x1="27413" y1="712" x2="26346" y2="649"/>
                        <a14:backgroundMark x1="30000" y1="866" x2="29262" y2="822"/>
                        <a14:backgroundMark x1="43846" y1="13636" x2="43846" y2="13636"/>
                        <a14:backgroundMark x1="35769" y1="3680" x2="57692" y2="25108"/>
                        <a14:backgroundMark x1="57692" y1="25108" x2="58269" y2="25108"/>
                        <a14:backgroundMark x1="29231" y1="43290" x2="72500" y2="67749"/>
                        <a14:backgroundMark x1="72500" y1="67749" x2="81154" y2="82251"/>
                        <a14:backgroundMark x1="88269" y1="93074" x2="82885" y2="62771"/>
                        <a14:backgroundMark x1="32115" y1="27922" x2="75962" y2="42208"/>
                        <a14:backgroundMark x1="75962" y1="42208" x2="94423" y2="82251"/>
                      </a14:backgroundRemoval>
                    </a14:imgEffect>
                  </a14:imgLayer>
                </a14:imgProps>
              </a:ext>
            </a:extLst>
          </a:blip>
          <a:srcRect l="22046" t="55923" r="29568"/>
          <a:stretch/>
        </p:blipFill>
        <p:spPr>
          <a:xfrm rot="348159">
            <a:off x="9191285" y="4237969"/>
            <a:ext cx="841471" cy="5881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4408A2-DA83-9340-80FD-D614B019A5F7}"/>
              </a:ext>
            </a:extLst>
          </p:cNvPr>
          <p:cNvPicPr>
            <a:picLocks/>
          </p:cNvPicPr>
          <p:nvPr/>
        </p:nvPicPr>
        <p:blipFill rotWithShape="1">
          <a:blip r:embed="rId9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33" b="95022" l="10000" r="96731">
                        <a14:foregroundMark x1="31154" y1="4978" x2="24231" y2="5411"/>
                        <a14:foregroundMark x1="28210" y1="4055" x2="29808" y2="4545"/>
                        <a14:foregroundMark x1="25577" y1="3247" x2="27152" y2="3730"/>
                        <a14:foregroundMark x1="26731" y1="2165" x2="29038" y2="1299"/>
                        <a14:foregroundMark x1="29038" y1="1082" x2="29038" y2="1082"/>
                        <a14:foregroundMark x1="62115" y1="86580" x2="62115" y2="86580"/>
                        <a14:foregroundMark x1="65000" y1="88528" x2="65000" y2="88528"/>
                        <a14:foregroundMark x1="64808" y1="89827" x2="64808" y2="89827"/>
                        <a14:foregroundMark x1="80577" y1="82251" x2="80577" y2="82251"/>
                        <a14:foregroundMark x1="92885" y1="62554" x2="92885" y2="62554"/>
                        <a14:foregroundMark x1="96731" y1="62338" x2="96731" y2="62338"/>
                        <a14:backgroundMark x1="14808" y1="7576" x2="19808" y2="649"/>
                        <a14:backgroundMark x1="53846" y1="18398" x2="44038" y2="4329"/>
                        <a14:backgroundMark x1="44038" y1="4329" x2="42692" y2="216"/>
                        <a14:backgroundMark x1="27413" y1="712" x2="26346" y2="649"/>
                        <a14:backgroundMark x1="30000" y1="866" x2="29262" y2="822"/>
                        <a14:backgroundMark x1="43846" y1="13636" x2="43846" y2="13636"/>
                        <a14:backgroundMark x1="35769" y1="3680" x2="57692" y2="25108"/>
                        <a14:backgroundMark x1="57692" y1="25108" x2="58269" y2="25108"/>
                        <a14:backgroundMark x1="26538" y1="31602" x2="46538" y2="77922"/>
                        <a14:backgroundMark x1="46538" y1="77922" x2="46154" y2="95455"/>
                        <a14:backgroundMark x1="62308" y1="98918" x2="64615" y2="46537"/>
                        <a14:backgroundMark x1="64615" y1="46537" x2="69615" y2="35714"/>
                        <a14:backgroundMark x1="90962" y1="14935" x2="55385" y2="49784"/>
                        <a14:backgroundMark x1="55385" y1="49784" x2="35385" y2="92208"/>
                        <a14:backgroundMark x1="61731" y1="87446" x2="37500" y2="25541"/>
                        <a14:backgroundMark x1="37500" y1="25541" x2="80385" y2="6710"/>
                        <a14:backgroundMark x1="80385" y1="6710" x2="57500" y2="50866"/>
                        <a14:backgroundMark x1="57500" y1="50866" x2="58269" y2="98268"/>
                        <a14:backgroundMark x1="39038" y1="47835" x2="38462" y2="49784"/>
                        <a14:backgroundMark x1="56346" y1="93506" x2="34423" y2="18831"/>
                        <a14:backgroundMark x1="34423" y1="18831" x2="46923" y2="24242"/>
                        <a14:backgroundMark x1="45000" y1="17532" x2="31346" y2="27056"/>
                        <a14:backgroundMark x1="31346" y1="27056" x2="31346" y2="14935"/>
                        <a14:backgroundMark x1="30769" y1="14286" x2="43846" y2="14286"/>
                        <a14:backgroundMark x1="43846" y1="13420" x2="53462" y2="17532"/>
                        <a14:backgroundMark x1="53462" y1="17532" x2="14038" y2="5411"/>
                        <a14:backgroundMark x1="39038" y1="9524" x2="6731" y2="10173"/>
                        <a14:backgroundMark x1="6731" y1="9524" x2="50962" y2="12771"/>
                        <a14:backgroundMark x1="50962" y1="12121" x2="25385" y2="9524"/>
                      </a14:backgroundRemoval>
                    </a14:imgEffect>
                  </a14:imgLayer>
                </a14:imgProps>
              </a:ext>
            </a:extLst>
          </a:blip>
          <a:srcRect l="67416" t="50000"/>
          <a:stretch/>
        </p:blipFill>
        <p:spPr>
          <a:xfrm>
            <a:off x="9931003" y="4114763"/>
            <a:ext cx="525308" cy="7279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F4922D-AB92-BC48-9426-48689D3404D8}"/>
              </a:ext>
            </a:extLst>
          </p:cNvPr>
          <p:cNvSpPr txBox="1"/>
          <p:nvPr/>
        </p:nvSpPr>
        <p:spPr>
          <a:xfrm>
            <a:off x="10428367" y="4221881"/>
            <a:ext cx="10391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S pigtailed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D1DB48-E080-3641-A018-A6D62CFB4D4B}"/>
              </a:ext>
            </a:extLst>
          </p:cNvPr>
          <p:cNvSpPr txBox="1"/>
          <p:nvPr/>
        </p:nvSpPr>
        <p:spPr>
          <a:xfrm>
            <a:off x="9000420" y="4700649"/>
            <a:ext cx="740519" cy="28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Pagai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9109F5-B78D-7749-896F-46FDAAB699C6}"/>
              </a:ext>
            </a:extLst>
          </p:cNvPr>
          <p:cNvGrpSpPr/>
          <p:nvPr/>
        </p:nvGrpSpPr>
        <p:grpSpPr>
          <a:xfrm>
            <a:off x="9181494" y="3450963"/>
            <a:ext cx="1429845" cy="1024763"/>
            <a:chOff x="9181494" y="3450963"/>
            <a:chExt cx="1429845" cy="102476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7B334F-C006-A54F-BB92-25453D5C0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EDEDEE"/>
                </a:clrFrom>
                <a:clrTo>
                  <a:srgbClr val="EDEDEE">
                    <a:alpha val="0"/>
                  </a:srgbClr>
                </a:clrTo>
              </a:clrChange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33" b="95022" l="10000" r="96731">
                          <a14:foregroundMark x1="29423" y1="7143" x2="29808" y2="11255"/>
                          <a14:foregroundMark x1="31154" y1="4978" x2="24231" y2="5411"/>
                          <a14:foregroundMark x1="28210" y1="4055" x2="29808" y2="4545"/>
                          <a14:foregroundMark x1="25577" y1="3247" x2="27152" y2="3730"/>
                          <a14:foregroundMark x1="26731" y1="2165" x2="29038" y2="1299"/>
                          <a14:foregroundMark x1="29038" y1="1082" x2="29038" y2="1082"/>
                          <a14:foregroundMark x1="65000" y1="88528" x2="65000" y2="88528"/>
                          <a14:foregroundMark x1="96731" y1="62338" x2="96731" y2="62338"/>
                          <a14:backgroundMark x1="14808" y1="7576" x2="19808" y2="649"/>
                          <a14:backgroundMark x1="53846" y1="18398" x2="44038" y2="4329"/>
                          <a14:backgroundMark x1="44038" y1="4329" x2="42692" y2="216"/>
                          <a14:backgroundMark x1="27413" y1="712" x2="26346" y2="649"/>
                          <a14:backgroundMark x1="30000" y1="866" x2="29262" y2="822"/>
                          <a14:backgroundMark x1="43846" y1="13636" x2="43846" y2="13636"/>
                          <a14:backgroundMark x1="35769" y1="3680" x2="57692" y2="25108"/>
                          <a14:backgroundMark x1="57692" y1="25108" x2="58269" y2="25108"/>
                          <a14:backgroundMark x1="41346" y1="75974" x2="41346" y2="75974"/>
                          <a14:backgroundMark x1="31154" y1="59957" x2="64038" y2="92641"/>
                          <a14:backgroundMark x1="64038" y1="92641" x2="86731" y2="48268"/>
                          <a14:backgroundMark x1="86731" y1="48268" x2="87885" y2="47835"/>
                          <a14:backgroundMark x1="87885" y1="47835" x2="68269" y2="94156"/>
                          <a14:backgroundMark x1="68269" y1="94156" x2="51346" y2="92208"/>
                          <a14:backgroundMark x1="86731" y1="33117" x2="93846" y2="96970"/>
                          <a14:backgroundMark x1="81346" y1="63203" x2="78846" y2="90260"/>
                          <a14:backgroundMark x1="45962" y1="11472" x2="82500" y2="9524"/>
                        </a14:backgroundRemoval>
                      </a14:imgEffect>
                    </a14:imgLayer>
                  </a14:imgProps>
                </a:ext>
              </a:extLst>
            </a:blip>
            <a:srcRect l="20924" r="21996" b="22811"/>
            <a:stretch/>
          </p:blipFill>
          <p:spPr>
            <a:xfrm>
              <a:off x="9181494" y="3450963"/>
              <a:ext cx="920224" cy="102476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286F5A-15A8-7341-8AA9-2B52CE6A96BE}"/>
                </a:ext>
              </a:extLst>
            </p:cNvPr>
            <p:cNvSpPr txBox="1"/>
            <p:nvPr/>
          </p:nvSpPr>
          <p:spPr>
            <a:xfrm>
              <a:off x="9599537" y="3482562"/>
              <a:ext cx="10118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N pigtailed 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AF2D59AB-181E-BB45-8D6F-3BBCEFEE1519}"/>
              </a:ext>
            </a:extLst>
          </p:cNvPr>
          <p:cNvPicPr>
            <a:picLocks/>
          </p:cNvPicPr>
          <p:nvPr/>
        </p:nvPicPr>
        <p:blipFill>
          <a:blip r:embed="rId1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  <a14:imgEffect>
                      <a14:brightnessContrast brigh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3587">
            <a:off x="8403402" y="3806633"/>
            <a:ext cx="426646" cy="4494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10043F3-A633-6E4A-BC7A-29BA4E95F542}"/>
              </a:ext>
            </a:extLst>
          </p:cNvPr>
          <p:cNvPicPr>
            <a:picLocks/>
          </p:cNvPicPr>
          <p:nvPr/>
        </p:nvPicPr>
        <p:blipFill rotWithShape="1"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</a14:imgLayer>
                </a14:imgProps>
              </a:ext>
            </a:extLst>
          </a:blip>
          <a:srcRect l="34154" t="46662"/>
          <a:stretch/>
        </p:blipFill>
        <p:spPr>
          <a:xfrm rot="1373227">
            <a:off x="9519938" y="4691319"/>
            <a:ext cx="406270" cy="14506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107E4F7-170D-F249-856F-BAE92AAA25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861" b="91892" l="6322" r="93432">
                        <a14:foregroundMark x1="13136" y1="13410" x2="10755" y2="27131"/>
                        <a14:foregroundMark x1="10755" y1="27131" x2="13300" y2="34304"/>
                        <a14:foregroundMark x1="13300" y1="34304" x2="26190" y2="44075"/>
                        <a14:foregroundMark x1="14450" y1="13410" x2="7964" y2="19335"/>
                        <a14:foregroundMark x1="7964" y1="19335" x2="6322" y2="28690"/>
                        <a14:foregroundMark x1="6322" y1="28690" x2="10837" y2="42620"/>
                        <a14:foregroundMark x1="10837" y1="42620" x2="16174" y2="48649"/>
                        <a14:foregroundMark x1="12479" y1="40437" x2="7061" y2="29002"/>
                        <a14:foregroundMark x1="7061" y1="29002" x2="5747" y2="18919"/>
                        <a14:foregroundMark x1="5747" y1="18919" x2="11084" y2="10083"/>
                        <a14:foregroundMark x1="11084" y1="10083" x2="17816" y2="6861"/>
                        <a14:foregroundMark x1="17816" y1="6861" x2="25287" y2="11019"/>
                        <a14:foregroundMark x1="25287" y1="11019" x2="30788" y2="18087"/>
                        <a14:foregroundMark x1="88752" y1="26819" x2="93432" y2="57380"/>
                        <a14:foregroundMark x1="28654" y1="91892" x2="31527" y2="886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9990" y="3122825"/>
            <a:ext cx="1139503" cy="90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B211E8A-CEBB-464E-9A7F-1B35D9FE04D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12" b="94065" l="6189" r="93615">
                        <a14:foregroundMark x1="12475" y1="49281" x2="4813" y2="37500"/>
                        <a14:foregroundMark x1="4813" y1="37500" x2="3045" y2="26529"/>
                        <a14:foregroundMark x1="3045" y1="26529" x2="6189" y2="19604"/>
                        <a14:foregroundMark x1="6189" y1="19604" x2="12279" y2="14658"/>
                        <a14:foregroundMark x1="12279" y1="14658" x2="22986" y2="14658"/>
                        <a14:foregroundMark x1="22986" y1="14658" x2="39391" y2="26169"/>
                        <a14:foregroundMark x1="39391" y1="26529" x2="35462" y2="19424"/>
                        <a14:foregroundMark x1="35462" y1="19424" x2="29371" y2="14478"/>
                        <a14:foregroundMark x1="29371" y1="14478" x2="25835" y2="13939"/>
                        <a14:foregroundMark x1="89293" y1="64119" x2="95187" y2="71043"/>
                        <a14:foregroundMark x1="95187" y1="71043" x2="93811" y2="77968"/>
                        <a14:foregroundMark x1="93811" y1="77968" x2="92338" y2="79676"/>
                        <a14:foregroundMark x1="24067" y1="93255" x2="27603" y2="88579"/>
                        <a14:foregroundMark x1="26719" y1="94065" x2="29568" y2="88129"/>
                      </a14:backgroundRemoval>
                    </a14:imgEffect>
                  </a14:imgLayer>
                </a14:imgProps>
              </a:ext>
            </a:extLst>
          </a:blip>
          <a:srcRect t="5986" b="3955"/>
          <a:stretch/>
        </p:blipFill>
        <p:spPr>
          <a:xfrm>
            <a:off x="9398969" y="2385656"/>
            <a:ext cx="1097836" cy="108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A56A6B8-3C73-6849-83CB-1FB594E006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80" b="89820" l="10000" r="90667">
                        <a14:foregroundMark x1="87667" y1="43713" x2="90667" y2="32036"/>
                      </a14:backgroundRemoval>
                    </a14:imgEffect>
                  </a14:imgLayer>
                </a14:imgProps>
              </a:ext>
            </a:extLst>
          </a:blip>
          <a:srcRect t="7780" b="14785"/>
          <a:stretch/>
        </p:blipFill>
        <p:spPr>
          <a:xfrm>
            <a:off x="10609463" y="3141881"/>
            <a:ext cx="1252739" cy="1080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32C908D-8151-C44A-BB49-5ECC2B2F1F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406" b="95050" l="7447" r="95648">
                        <a14:foregroundMark x1="10058" y1="32921" x2="7060" y2="24010"/>
                        <a14:foregroundMark x1="7060" y1="24010" x2="8607" y2="14356"/>
                        <a14:foregroundMark x1="8607" y1="14356" x2="16054" y2="9406"/>
                        <a14:foregroundMark x1="16054" y1="9406" x2="27563" y2="18812"/>
                        <a14:foregroundMark x1="10348" y1="31312" x2="6190" y2="23515"/>
                        <a14:foregroundMark x1="6190" y1="23515" x2="7447" y2="14356"/>
                        <a14:foregroundMark x1="7447" y1="14356" x2="7544" y2="14356"/>
                        <a14:foregroundMark x1="9188" y1="93936" x2="14410" y2="88861"/>
                        <a14:foregroundMark x1="89265" y1="71040" x2="93230" y2="82550"/>
                        <a14:foregroundMark x1="93230" y1="82550" x2="89555" y2="91584"/>
                        <a14:foregroundMark x1="89555" y1="91584" x2="85880" y2="95050"/>
                        <a14:foregroundMark x1="95164" y1="71535" x2="95648" y2="83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4088" y="4240463"/>
            <a:ext cx="1013526" cy="792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5EF122E-144C-BA42-B187-B023DE078D16}"/>
              </a:ext>
            </a:extLst>
          </p:cNvPr>
          <p:cNvSpPr txBox="1"/>
          <p:nvPr/>
        </p:nvSpPr>
        <p:spPr>
          <a:xfrm>
            <a:off x="8892878" y="4415152"/>
            <a:ext cx="707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Siberut</a:t>
            </a:r>
            <a:endParaRPr lang="en-GB" sz="2400" dirty="0">
              <a:solidFill>
                <a:schemeClr val="accent2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3B3DD15-045F-A041-88BE-647A9318EA19}"/>
              </a:ext>
            </a:extLst>
          </p:cNvPr>
          <p:cNvPicPr>
            <a:picLocks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38816" y1="13441" x2="65789" y2="72043"/>
                        <a14:backgroundMark x1="19737" y1="25806" x2="42763" y2="71505"/>
                        <a14:backgroundMark x1="23684" y1="32796" x2="36184" y2="58065"/>
                        <a14:backgroundMark x1="36184" y1="57527" x2="26316" y2="33871"/>
                        <a14:backgroundMark x1="50000" y1="75806" x2="36842" y2="64516"/>
                        <a14:backgroundMark x1="48026" y1="72043" x2="33553" y2="55376"/>
                      </a14:backgroundRemoval>
                    </a14:imgEffect>
                  </a14:imgLayer>
                </a14:imgProps>
              </a:ext>
            </a:extLst>
          </a:blip>
          <a:srcRect t="1" r="55700" b="46970"/>
          <a:stretch/>
        </p:blipFill>
        <p:spPr>
          <a:xfrm rot="1373227">
            <a:off x="9388475" y="4485787"/>
            <a:ext cx="273334" cy="1442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2978B9-D8ED-E94C-8DB9-20B706DAD13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907" b="90443" l="5988" r="90280">
                        <a14:foregroundMark x1="6143" y1="86247" x2="12053" y2="79953"/>
                        <a14:foregroundMark x1="12053" y1="79953" x2="12519" y2="77739"/>
                        <a14:foregroundMark x1="32115" y1="90443" x2="36781" y2="89627"/>
                        <a14:foregroundMark x1="89347" y1="81469" x2="90280" y2="83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1603" y="4918863"/>
            <a:ext cx="1187077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262626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SULAWESI SPECIES ONLY</a:t>
            </a:r>
            <a:endParaRPr b="0" i="0" u="none" strike="noStrike" cap="none" dirty="0">
              <a:solidFill>
                <a:srgbClr val="262626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697901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 smtClean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219643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</a:t>
            </a:r>
            <a:r>
              <a:rPr lang="en-US" sz="1400" dirty="0" smtClean="0">
                <a:latin typeface="Avenir Light" panose="020B0402020203020204" pitchFamily="34" charset="77"/>
              </a:rPr>
              <a:t>macaque</a:t>
            </a:r>
          </a:p>
          <a:p>
            <a:r>
              <a:rPr lang="en-US" sz="1400" b="1" u="sng" dirty="0" err="1" smtClean="0">
                <a:latin typeface="Avenir Light" panose="020B0402020203020204" pitchFamily="34" charset="77"/>
              </a:rPr>
              <a:t>Muna-Buton</a:t>
            </a:r>
            <a:r>
              <a:rPr lang="en-US" sz="1400" b="1" u="sng" dirty="0" smtClean="0">
                <a:latin typeface="Avenir Light" panose="020B0402020203020204" pitchFamily="34" charset="77"/>
              </a:rPr>
              <a:t> macaque</a:t>
            </a:r>
          </a:p>
          <a:p>
            <a:endParaRPr lang="en-US" sz="800" dirty="0" smtClean="0">
              <a:latin typeface="Avenir Light" panose="020B0402020203020204" pitchFamily="34" charset="77"/>
            </a:endParaRP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 smtClean="0">
                <a:latin typeface="Avenir Light" panose="020B0402020203020204" pitchFamily="34" charset="77"/>
              </a:rPr>
              <a:t>toque </a:t>
            </a:r>
            <a:r>
              <a:rPr lang="en-US" sz="1400" dirty="0">
                <a:latin typeface="Avenir Light" panose="020B0402020203020204" pitchFamily="34" charset="77"/>
              </a:rPr>
              <a:t>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01087-458B-7544-87D7-64FFE82C13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8209" y1="40058" x2="52488" y2="62573"/>
                        <a14:backgroundMark x1="52488" y1="62573" x2="52488" y2="72807"/>
                        <a14:backgroundMark x1="51493" y1="74854" x2="43781" y2="60234"/>
                        <a14:backgroundMark x1="47761" y1="50877" x2="36318" y2="51754"/>
                        <a14:backgroundMark x1="76119" y1="41228" x2="61194" y2="64620"/>
                        <a14:backgroundMark x1="61194" y1="64620" x2="80100" y2="73684"/>
                        <a14:backgroundMark x1="80100" y1="73684" x2="85075" y2="52924"/>
                        <a14:backgroundMark x1="40796" y1="79825" x2="37313" y2="71345"/>
                        <a14:backgroundMark x1="28109" y1="73684" x2="29104" y2="50585"/>
                        <a14:backgroundMark x1="29104" y1="50585" x2="30597" y2="47368"/>
                        <a14:backgroundMark x1="35075" y1="78655" x2="31343" y2="76901"/>
                        <a14:backgroundMark x1="31592" y1="76608" x2="37313" y2="76901"/>
                      </a14:backgroundRemoval>
                    </a14:imgEffect>
                  </a14:imgLayer>
                </a14:imgProps>
              </a:ext>
            </a:extLst>
          </a:blip>
          <a:srcRect l="28778" t="41341" r="46597" b="23884"/>
          <a:stretch/>
        </p:blipFill>
        <p:spPr>
          <a:xfrm>
            <a:off x="10404302" y="4429706"/>
            <a:ext cx="320218" cy="3847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082362" y="3427405"/>
            <a:ext cx="1757943" cy="991320"/>
            <a:chOff x="10565485" y="3521247"/>
            <a:chExt cx="1386039" cy="715351"/>
          </a:xfrm>
        </p:grpSpPr>
        <p:pic>
          <p:nvPicPr>
            <p:cNvPr id="17" name="Picture 16" descr="A picture containing text, sheep, mammal&#10;&#10;Description automatically generated">
              <a:extLst>
                <a:ext uri="{FF2B5EF4-FFF2-40B4-BE49-F238E27FC236}">
                  <a16:creationId xmlns:a16="http://schemas.microsoft.com/office/drawing/2014/main" id="{47DCB941-95E9-3C4C-AA82-A1FC1B876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396" b="61875" l="21667" r="70833">
                          <a14:foregroundMark x1="62315" y1="39063" x2="66204" y2="42188"/>
                          <a14:foregroundMark x1="62778" y1="61146" x2="62778" y2="61146"/>
                          <a14:foregroundMark x1="39074" y1="61979" x2="39074" y2="61979"/>
                          <a14:foregroundMark x1="68426" y1="41771" x2="68426" y2="41771"/>
                          <a14:foregroundMark x1="62778" y1="37396" x2="62778" y2="37396"/>
                          <a14:foregroundMark x1="24907" y1="61146" x2="27593" y2="60781"/>
                          <a14:foregroundMark x1="21759" y1="61458" x2="22500" y2="59948"/>
                          <a14:foregroundMark x1="70833" y1="42708" x2="70833" y2="42708"/>
                        </a14:backgroundRemoval>
                      </a14:imgEffect>
                    </a14:imgLayer>
                  </a14:imgProps>
                </a:ext>
              </a:extLst>
            </a:blip>
            <a:srcRect l="16604" t="34639" r="24504" b="36632"/>
            <a:stretch/>
          </p:blipFill>
          <p:spPr>
            <a:xfrm flipH="1">
              <a:off x="11126645" y="3521247"/>
              <a:ext cx="824879" cy="71535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2EA48A-F4CE-FD4B-B31D-0BFC8A6F6D1A}"/>
                </a:ext>
              </a:extLst>
            </p:cNvPr>
            <p:cNvSpPr txBox="1"/>
            <p:nvPr/>
          </p:nvSpPr>
          <p:spPr>
            <a:xfrm>
              <a:off x="10565485" y="3802470"/>
              <a:ext cx="846354" cy="190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tonkean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01168" y="4389573"/>
            <a:ext cx="1750775" cy="1014848"/>
            <a:chOff x="10441225" y="4600123"/>
            <a:chExt cx="1387556" cy="787900"/>
          </a:xfrm>
        </p:grpSpPr>
        <p:pic>
          <p:nvPicPr>
            <p:cNvPr id="20" name="Picture 19" descr="A picture containing text, group, clipart, different&#10;&#10;Description automatically generated">
              <a:extLst>
                <a:ext uri="{FF2B5EF4-FFF2-40B4-BE49-F238E27FC236}">
                  <a16:creationId xmlns:a16="http://schemas.microsoft.com/office/drawing/2014/main" id="{17290D76-D662-0244-A1E5-2A6C7C5DE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6198" b="46771" l="11852" r="31759">
                          <a14:foregroundMark x1="29630" y1="38698" x2="29630" y2="38698"/>
                          <a14:foregroundMark x1="29630" y1="38698" x2="30278" y2="38125"/>
                          <a14:foregroundMark x1="30370" y1="38021" x2="29907" y2="39219"/>
                          <a14:foregroundMark x1="30278" y1="38281" x2="30093" y2="39531"/>
                          <a14:foregroundMark x1="30833" y1="38281" x2="30833" y2="39115"/>
                          <a14:foregroundMark x1="28611" y1="46563" x2="28611" y2="46563"/>
                          <a14:foregroundMark x1="20000" y1="46771" x2="20000" y2="46771"/>
                          <a14:foregroundMark x1="31759" y1="38854" x2="30556" y2="40313"/>
                        </a14:backgroundRemoval>
                      </a14:imgEffect>
                    </a14:imgLayer>
                  </a14:imgProps>
                </a:ext>
              </a:extLst>
            </a:blip>
            <a:srcRect l="9704" t="34963" r="66329" b="52222"/>
            <a:stretch/>
          </p:blipFill>
          <p:spPr>
            <a:xfrm flipH="1">
              <a:off x="10944750" y="4600123"/>
              <a:ext cx="884031" cy="787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2EA48A-F4CE-FD4B-B31D-0BFC8A6F6D1A}"/>
                </a:ext>
              </a:extLst>
            </p:cNvPr>
            <p:cNvSpPr txBox="1"/>
            <p:nvPr/>
          </p:nvSpPr>
          <p:spPr>
            <a:xfrm>
              <a:off x="10441225" y="4982597"/>
              <a:ext cx="8578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moor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636733" y="4235562"/>
            <a:ext cx="1633734" cy="915620"/>
            <a:chOff x="9782278" y="5087432"/>
            <a:chExt cx="1348795" cy="708939"/>
          </a:xfrm>
        </p:grpSpPr>
        <p:pic>
          <p:nvPicPr>
            <p:cNvPr id="22" name="Picture 21" descr="A picture containing text, group, clipart, different&#10;&#10;Description automatically generated">
              <a:extLst>
                <a:ext uri="{FF2B5EF4-FFF2-40B4-BE49-F238E27FC236}">
                  <a16:creationId xmlns:a16="http://schemas.microsoft.com/office/drawing/2014/main" id="{DA28ECC9-C43F-E64E-B682-1A9DAAF70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5677" b="46771" l="39630" r="61389">
                          <a14:foregroundMark x1="57963" y1="36510" x2="57963" y2="36510"/>
                          <a14:foregroundMark x1="49074" y1="46771" x2="49074" y2="46771"/>
                          <a14:foregroundMark x1="56204" y1="35938" x2="58519" y2="35677"/>
                        </a14:backgroundRemoval>
                      </a14:imgEffect>
                    </a14:imgLayer>
                  </a14:imgProps>
                </a:ext>
              </a:extLst>
            </a:blip>
            <a:srcRect l="37095" t="34963" r="35778" b="52222"/>
            <a:stretch/>
          </p:blipFill>
          <p:spPr>
            <a:xfrm>
              <a:off x="9782278" y="5087432"/>
              <a:ext cx="844171" cy="7089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2EA48A-F4CE-FD4B-B31D-0BFC8A6F6D1A}"/>
                </a:ext>
              </a:extLst>
            </p:cNvPr>
            <p:cNvSpPr txBox="1"/>
            <p:nvPr/>
          </p:nvSpPr>
          <p:spPr>
            <a:xfrm>
              <a:off x="10273230" y="5459876"/>
              <a:ext cx="8578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booted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33004" y="5251045"/>
            <a:ext cx="1658115" cy="996152"/>
            <a:chOff x="10549659" y="5494640"/>
            <a:chExt cx="1274926" cy="7414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990419" y="5494640"/>
              <a:ext cx="834166" cy="74148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2EA48A-F4CE-FD4B-B31D-0BFC8A6F6D1A}"/>
                </a:ext>
              </a:extLst>
            </p:cNvPr>
            <p:cNvSpPr txBox="1"/>
            <p:nvPr/>
          </p:nvSpPr>
          <p:spPr>
            <a:xfrm>
              <a:off x="10549659" y="5937958"/>
              <a:ext cx="8578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Heck’s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77308" y="4994073"/>
            <a:ext cx="1968881" cy="1094354"/>
            <a:chOff x="9081106" y="5518245"/>
            <a:chExt cx="1483305" cy="880217"/>
          </a:xfrm>
        </p:grpSpPr>
        <p:pic>
          <p:nvPicPr>
            <p:cNvPr id="29" name="Picture 28" descr="A picture containing text, group, clipart, different&#10;&#10;Description automatically generated">
              <a:extLst>
                <a:ext uri="{FF2B5EF4-FFF2-40B4-BE49-F238E27FC236}">
                  <a16:creationId xmlns:a16="http://schemas.microsoft.com/office/drawing/2014/main" id="{9403C655-23F0-B24C-8B7F-651A75355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2969" b="35052" l="27130" r="47315">
                          <a14:foregroundMark x1="27778" y1="34115" x2="28704" y2="34792"/>
                          <a14:foregroundMark x1="45926" y1="25365" x2="45833" y2="25990"/>
                          <a14:foregroundMark x1="34907" y1="35000" x2="34352" y2="35052"/>
                        </a14:backgroundRemoval>
                      </a14:imgEffect>
                    </a14:imgLayer>
                  </a14:imgProps>
                </a:ext>
              </a:extLst>
            </a:blip>
            <a:srcRect l="24667" t="21581" r="50000" b="64124"/>
            <a:stretch/>
          </p:blipFill>
          <p:spPr>
            <a:xfrm>
              <a:off x="9755439" y="5518245"/>
              <a:ext cx="808972" cy="8115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2EA48A-F4CE-FD4B-B31D-0BFC8A6F6D1A}"/>
                </a:ext>
              </a:extLst>
            </p:cNvPr>
            <p:cNvSpPr txBox="1"/>
            <p:nvPr/>
          </p:nvSpPr>
          <p:spPr>
            <a:xfrm>
              <a:off x="9081106" y="5936797"/>
              <a:ext cx="8578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Gorantolo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82EA48A-F4CE-FD4B-B31D-0BFC8A6F6D1A}"/>
              </a:ext>
            </a:extLst>
          </p:cNvPr>
          <p:cNvSpPr txBox="1"/>
          <p:nvPr/>
        </p:nvSpPr>
        <p:spPr>
          <a:xfrm>
            <a:off x="8543457" y="3539787"/>
            <a:ext cx="1179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Muna-Buton</a:t>
            </a:r>
            <a:endParaRPr lang="en-US" sz="1200" dirty="0">
              <a:solidFill>
                <a:schemeClr val="accent6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  <a:latin typeface="Avenir Light" panose="020B0402020203020204" pitchFamily="34" charset="7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97396" y="2508847"/>
            <a:ext cx="1528402" cy="1037950"/>
            <a:chOff x="10278854" y="2756958"/>
            <a:chExt cx="1361491" cy="99790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ACE195E-603C-4049-9085-C200343DA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703" b="90852" l="3119" r="92620">
                          <a14:foregroundMark x1="10187" y1="37630" x2="6549" y2="27859"/>
                          <a14:foregroundMark x1="6549" y1="27859" x2="6549" y2="19439"/>
                          <a14:foregroundMark x1="6549" y1="19439" x2="11331" y2="12058"/>
                          <a14:foregroundMark x1="11331" y1="12058" x2="19751" y2="6757"/>
                          <a14:foregroundMark x1="19751" y1="6757" x2="23493" y2="8316"/>
                          <a14:foregroundMark x1="10499" y1="37734" x2="4782" y2="30561"/>
                          <a14:foregroundMark x1="4782" y1="30561" x2="4366" y2="21310"/>
                          <a14:foregroundMark x1="4366" y1="21310" x2="12162" y2="10603"/>
                          <a14:foregroundMark x1="12162" y1="10603" x2="22661" y2="3846"/>
                          <a14:foregroundMark x1="17775" y1="8836" x2="8940" y2="9979"/>
                          <a14:foregroundMark x1="8940" y1="9979" x2="2079" y2="16320"/>
                          <a14:foregroundMark x1="2079" y1="16320" x2="832" y2="25468"/>
                          <a14:foregroundMark x1="832" y1="25468" x2="3638" y2="35655"/>
                          <a14:foregroundMark x1="3638" y1="35655" x2="11538" y2="40644"/>
                          <a14:foregroundMark x1="11538" y1="40644" x2="12058" y2="40644"/>
                          <a14:foregroundMark x1="12162" y1="40437" x2="4158" y2="38046"/>
                          <a14:foregroundMark x1="4158" y1="38046" x2="3430" y2="33992"/>
                          <a14:foregroundMark x1="89605" y1="20166" x2="92827" y2="28170"/>
                          <a14:foregroundMark x1="92827" y1="28170" x2="92827" y2="39397"/>
                          <a14:foregroundMark x1="92827" y1="39397" x2="89709" y2="49064"/>
                          <a14:foregroundMark x1="28586" y1="90852" x2="34304" y2="90956"/>
                          <a14:foregroundMark x1="59771" y1="91268" x2="63410" y2="91476"/>
                          <a14:backgroundMark x1="5925" y1="16736" x2="1559" y2="18295"/>
                          <a14:backgroundMark x1="3222" y1="18087" x2="7588" y2="10707"/>
                          <a14:backgroundMark x1="7588" y1="10707" x2="10811" y2="8940"/>
                          <a14:backgroundMark x1="3222" y1="18087" x2="3534" y2="22765"/>
                          <a14:backgroundMark x1="4262" y1="38877" x2="520" y2="27651"/>
                          <a14:backgroundMark x1="2391" y1="32328" x2="2391" y2="22765"/>
                          <a14:backgroundMark x1="5405" y1="21726" x2="5405" y2="21726"/>
                          <a14:backgroundMark x1="4886" y1="32952" x2="4886" y2="32952"/>
                          <a14:backgroundMark x1="4886" y1="33472" x2="5925" y2="36798"/>
                          <a14:backgroundMark x1="728" y1="19647" x2="2391" y2="28170"/>
                          <a14:backgroundMark x1="6757" y1="34719" x2="0" y2="22765"/>
                          <a14:backgroundMark x1="1040" y1="30561" x2="728" y2="21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8905" y="2756958"/>
              <a:ext cx="921440" cy="9979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E64722-FCDF-C142-A3CB-0F2D9DD537C4}"/>
                </a:ext>
              </a:extLst>
            </p:cNvPr>
            <p:cNvSpPr txBox="1"/>
            <p:nvPr/>
          </p:nvSpPr>
          <p:spPr>
            <a:xfrm>
              <a:off x="10278854" y="3237952"/>
              <a:ext cx="8614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rgbClr val="398F56"/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crested</a:t>
              </a:r>
              <a:endParaRPr lang="en-US" sz="1200" dirty="0">
                <a:solidFill>
                  <a:srgbClr val="398F56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6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SINICA SPECIES ONLY</a:t>
            </a:r>
            <a:endParaRPr b="0" i="0" u="none" strike="noStrike" cap="none" dirty="0">
              <a:solidFill>
                <a:srgbClr val="FF0000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697901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 smtClean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 smtClean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2456122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</a:t>
            </a:r>
            <a:r>
              <a:rPr lang="en-US" sz="1400" dirty="0" smtClean="0">
                <a:latin typeface="Avenir Light" panose="020B0402020203020204" pitchFamily="34" charset="77"/>
              </a:rPr>
              <a:t>macaque</a:t>
            </a:r>
          </a:p>
          <a:p>
            <a:r>
              <a:rPr lang="en-US" sz="1400" b="1" u="sng" dirty="0" smtClean="0">
                <a:latin typeface="Avenir Light" panose="020B0402020203020204" pitchFamily="34" charset="77"/>
              </a:rPr>
              <a:t>White-cheeked macaque</a:t>
            </a:r>
          </a:p>
          <a:p>
            <a:r>
              <a:rPr lang="en-US" sz="1400" b="1" u="sng" dirty="0" err="1" smtClean="0">
                <a:latin typeface="Avenir Light" panose="020B0402020203020204" pitchFamily="34" charset="77"/>
              </a:rPr>
              <a:t>Sela</a:t>
            </a:r>
            <a:r>
              <a:rPr lang="en-US" sz="1400" b="1" u="sng" dirty="0" smtClean="0">
                <a:latin typeface="Avenir Light" panose="020B0402020203020204" pitchFamily="34" charset="77"/>
              </a:rPr>
              <a:t> macaque</a:t>
            </a:r>
            <a:endParaRPr lang="en-US" sz="1400" b="1" u="sng" dirty="0">
              <a:latin typeface="Avenir Light" panose="020B0402020203020204" pitchFamily="34" charset="77"/>
            </a:endParaRP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2AF6B9E-3A76-8145-8769-83580FB21D0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2667" l="10000" r="90000">
                        <a14:foregroundMark x1="69583" y1="32000" x2="69583" y2="32000"/>
                        <a14:foregroundMark x1="65000" y1="92667" x2="65000" y2="92667"/>
                        <a14:backgroundMark x1="13333" y1="15000" x2="31667" y2="14667"/>
                      </a14:backgroundRemoval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741" y="3570837"/>
            <a:ext cx="548960" cy="686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EAC026-EA2F-6E40-8C31-004A6129F851}"/>
              </a:ext>
            </a:extLst>
          </p:cNvPr>
          <p:cNvPicPr>
            <a:picLocks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4000" l="10000" r="90000">
                        <a14:foregroundMark x1="65000" y1="92667" x2="65000" y2="92667"/>
                        <a14:foregroundMark x1="68333" y1="88667" x2="68333" y2="88667"/>
                        <a14:foregroundMark x1="68333" y1="89333" x2="73750" y2="88000"/>
                        <a14:foregroundMark x1="70000" y1="92667" x2="68333" y2="82000"/>
                        <a14:foregroundMark x1="65417" y1="92667" x2="70833" y2="94000"/>
                        <a14:backgroundMark x1="13333" y1="15000" x2="31667" y2="14667"/>
                        <a14:backgroundMark x1="55833" y1="73667" x2="79583" y2="21333"/>
                        <a14:backgroundMark x1="47500" y1="86333" x2="47500" y2="40333"/>
                        <a14:backgroundMark x1="47500" y1="39667" x2="58750" y2="53333"/>
                        <a14:backgroundMark x1="57917" y1="51667" x2="40833" y2="33667"/>
                        <a14:backgroundMark x1="40833" y1="32667" x2="34167" y2="49333"/>
                        <a14:backgroundMark x1="34167" y1="49333" x2="72917" y2="29000"/>
                      </a14:backgroundRemoval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 l="47379" t="60603"/>
          <a:stretch/>
        </p:blipFill>
        <p:spPr>
          <a:xfrm rot="21158891">
            <a:off x="8555763" y="3848245"/>
            <a:ext cx="460894" cy="449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5363C-F49F-494C-B592-F3A5DC615F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418" b="32680" l="53373" r="84325">
                        <a14:foregroundMark x1="54365" y1="22876" x2="55357" y2="14379"/>
                        <a14:foregroundMark x1="54365" y1="14379" x2="53770" y2="19281"/>
                        <a14:foregroundMark x1="53968" y1="18954" x2="53770" y2="15033"/>
                        <a14:foregroundMark x1="53770" y1="14706" x2="53968" y2="19281"/>
                        <a14:foregroundMark x1="53968" y1="19281" x2="53373" y2="15686"/>
                        <a14:foregroundMark x1="58135" y1="26797" x2="57341" y2="26144"/>
                        <a14:foregroundMark x1="57341" y1="26144" x2="73214" y2="26471"/>
                        <a14:foregroundMark x1="73214" y1="26471" x2="76389" y2="25490"/>
                        <a14:foregroundMark x1="78770" y1="24183" x2="83929" y2="16993"/>
                      </a14:backgroundRemoval>
                    </a14:imgEffect>
                    <a14:imgEffect>
                      <a14:saturation sat="265000"/>
                    </a14:imgEffect>
                    <a14:imgEffect>
                      <a14:brightnessContrast bright="-39000" contrast="-40000"/>
                    </a14:imgEffect>
                  </a14:imgLayer>
                </a14:imgProps>
              </a:ext>
            </a:extLst>
          </a:blip>
          <a:srcRect l="50137" t="9990" r="11814" b="64685"/>
          <a:stretch/>
        </p:blipFill>
        <p:spPr>
          <a:xfrm>
            <a:off x="9640451" y="3109821"/>
            <a:ext cx="787916" cy="318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B9356-3208-9B40-8751-4EDAD86E7A3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4167" r="94940">
                        <a14:foregroundMark x1="4464" y1="23571" x2="12202" y2="24286"/>
                        <a14:foregroundMark x1="88988" y1="52143" x2="91964" y2="48571"/>
                        <a14:foregroundMark x1="93155" y1="46429" x2="94940" y2="4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2274" y="3162517"/>
            <a:ext cx="1215645" cy="44276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9A76C09-4958-9646-AED3-784CAA425ED1}"/>
              </a:ext>
            </a:extLst>
          </p:cNvPr>
          <p:cNvCxnSpPr>
            <a:cxnSpLocks/>
          </p:cNvCxnSpPr>
          <p:nvPr/>
        </p:nvCxnSpPr>
        <p:spPr>
          <a:xfrm>
            <a:off x="9301252" y="3282857"/>
            <a:ext cx="6259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591597" y="3533214"/>
            <a:ext cx="1836773" cy="920965"/>
            <a:chOff x="8573434" y="3496362"/>
            <a:chExt cx="1104530" cy="57065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D57A577-DCDE-964F-A4BF-C795D60C8C1B}"/>
                </a:ext>
              </a:extLst>
            </p:cNvPr>
            <p:cNvSpPr txBox="1"/>
            <p:nvPr/>
          </p:nvSpPr>
          <p:spPr>
            <a:xfrm>
              <a:off x="8573434" y="3496362"/>
              <a:ext cx="9542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Assamese</a:t>
              </a:r>
            </a:p>
          </p:txBody>
        </p:sp>
        <p:pic>
          <p:nvPicPr>
            <p:cNvPr id="22" name="Picture 21" descr="A picture containing text, cat, indoor, fabric&#10;&#10;Description automatically generated">
              <a:extLst>
                <a:ext uri="{FF2B5EF4-FFF2-40B4-BE49-F238E27FC236}">
                  <a16:creationId xmlns:a16="http://schemas.microsoft.com/office/drawing/2014/main" id="{4A43EC71-2E5B-C74D-BA03-79EC60B3A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3125" b="55052" l="48889" r="80370">
                          <a14:foregroundMark x1="51204" y1="37552" x2="51204" y2="37552"/>
                          <a14:foregroundMark x1="50185" y1="38698" x2="50185" y2="38698"/>
                          <a14:foregroundMark x1="48981" y1="40052" x2="48981" y2="40052"/>
                          <a14:foregroundMark x1="50000" y1="39792" x2="50000" y2="39792"/>
                          <a14:foregroundMark x1="50000" y1="39688" x2="50000" y2="38438"/>
                          <a14:foregroundMark x1="62486" y1="33961" x2="61667" y2="34115"/>
                          <a14:foregroundMark x1="74907" y1="55104" x2="74907" y2="55104"/>
                          <a14:foregroundMark x1="80370" y1="52812" x2="80370" y2="52812"/>
                          <a14:foregroundMark x1="48981" y1="50885" x2="48981" y2="50885"/>
                          <a14:backgroundMark x1="62685" y1="33050" x2="60093" y2="33802"/>
                          <a14:backgroundMark x1="62963" y1="32969" x2="62741" y2="33033"/>
                          <a14:backgroundMark x1="72222" y1="35938" x2="68796" y2="34479"/>
                          <a14:backgroundMark x1="70833" y1="34583" x2="72238" y2="35885"/>
                          <a14:backgroundMark x1="63333" y1="34948" x2="68148" y2="34948"/>
                          <a14:backgroundMark x1="68333" y1="34948" x2="67407" y2="37188"/>
                          <a14:backgroundMark x1="67593" y1="37292" x2="71389" y2="35156"/>
                          <a14:backgroundMark x1="71204" y1="35156" x2="72870" y2="37188"/>
                          <a14:backgroundMark x1="70000" y1="35833" x2="65926" y2="34479"/>
                          <a14:backgroundMark x1="66111" y1="34583" x2="63519" y2="34792"/>
                        </a14:backgroundRemoval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 l="47997" t="32670" r="16022" b="42486"/>
            <a:stretch/>
          </p:blipFill>
          <p:spPr>
            <a:xfrm rot="16200000">
              <a:off x="9087574" y="3476629"/>
              <a:ext cx="530095" cy="65068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7837748" y="2115048"/>
            <a:ext cx="1541975" cy="1198818"/>
            <a:chOff x="8521396" y="2565894"/>
            <a:chExt cx="978146" cy="7086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1261B7-618C-0B42-A78C-000DDFFFDFD2}"/>
                </a:ext>
              </a:extLst>
            </p:cNvPr>
            <p:cNvSpPr txBox="1"/>
            <p:nvPr/>
          </p:nvSpPr>
          <p:spPr>
            <a:xfrm>
              <a:off x="8521396" y="2997549"/>
              <a:ext cx="97814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2"/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Arunachal</a:t>
              </a:r>
            </a:p>
          </p:txBody>
        </p:sp>
        <p:pic>
          <p:nvPicPr>
            <p:cNvPr id="24" name="Picture 23" descr="A picture containing text, cat, indoor, fabric&#10;&#10;Description automatically generated">
              <a:extLst>
                <a:ext uri="{FF2B5EF4-FFF2-40B4-BE49-F238E27FC236}">
                  <a16:creationId xmlns:a16="http://schemas.microsoft.com/office/drawing/2014/main" id="{F2B4CBFB-9374-9748-A96F-D3362D968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8958" b="78542" l="48519" r="80278">
                          <a14:foregroundMark x1="77593" y1="74375" x2="71944" y2="77344"/>
                          <a14:foregroundMark x1="74537" y1="76458" x2="80370" y2="74375"/>
                          <a14:foregroundMark x1="50833" y1="59479" x2="50556" y2="62656"/>
                          <a14:foregroundMark x1="50556" y1="66458" x2="50833" y2="68646"/>
                          <a14:foregroundMark x1="49722" y1="73021" x2="49537" y2="74010"/>
                          <a14:foregroundMark x1="50833" y1="75833" x2="49259" y2="78542"/>
                          <a14:foregroundMark x1="49537" y1="72917" x2="48611" y2="74375"/>
                          <a14:foregroundMark x1="62778" y1="58958" x2="68611" y2="59948"/>
                        </a14:backgroundRemoval>
                      </a14:imgEffect>
                      <a14:imgEffect>
                        <a14:brightnessContrast bright="41000"/>
                      </a14:imgEffect>
                    </a14:imgLayer>
                  </a14:imgProps>
                </a:ext>
              </a:extLst>
            </a:blip>
            <a:srcRect l="46684" t="57750" r="17870" b="20231"/>
            <a:stretch/>
          </p:blipFill>
          <p:spPr>
            <a:xfrm rot="16200000">
              <a:off x="8958322" y="2540663"/>
              <a:ext cx="483793" cy="53425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514453" y="2199061"/>
            <a:ext cx="1075705" cy="1083796"/>
            <a:chOff x="9563554" y="2445717"/>
            <a:chExt cx="787916" cy="7485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2401CF-6747-4441-8FDE-471176CBFD71}"/>
                </a:ext>
              </a:extLst>
            </p:cNvPr>
            <p:cNvSpPr txBox="1"/>
            <p:nvPr/>
          </p:nvSpPr>
          <p:spPr>
            <a:xfrm>
              <a:off x="9563554" y="2917268"/>
              <a:ext cx="787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Tibetan</a:t>
              </a:r>
            </a:p>
          </p:txBody>
        </p:sp>
        <p:pic>
          <p:nvPicPr>
            <p:cNvPr id="25" name="Picture 24" descr="A group of cats on a shelf&#10;&#10;Description automatically generated with low confidence">
              <a:extLst>
                <a:ext uri="{FF2B5EF4-FFF2-40B4-BE49-F238E27FC236}">
                  <a16:creationId xmlns:a16="http://schemas.microsoft.com/office/drawing/2014/main" id="{29D660A4-FB16-134E-A8DA-8377D16B5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1678" b="77824" l="15750" r="57688">
                          <a14:foregroundMark x1="50625" y1="77824" x2="50625" y2="77824"/>
                          <a14:foregroundMark x1="49938" y1="75249" x2="49938" y2="75249"/>
                          <a14:foregroundMark x1="54875" y1="66030" x2="54375" y2="69767"/>
                          <a14:foregroundMark x1="56375" y1="66694" x2="54937" y2="74252"/>
                          <a14:foregroundMark x1="54937" y1="74252" x2="49438" y2="76080"/>
                          <a14:foregroundMark x1="27437" y1="70183" x2="27437" y2="70183"/>
                          <a14:foregroundMark x1="41750" y1="73422" x2="45563" y2="78904"/>
                          <a14:foregroundMark x1="45563" y1="78904" x2="51688" y2="78654"/>
                          <a14:foregroundMark x1="51688" y1="78654" x2="56188" y2="74585"/>
                          <a14:foregroundMark x1="56188" y1="74585" x2="57688" y2="67276"/>
                          <a14:foregroundMark x1="57688" y1="67276" x2="55563" y2="65116"/>
                          <a14:foregroundMark x1="53563" y1="24502" x2="53563" y2="24502"/>
                          <a14:foregroundMark x1="52750" y1="25581" x2="52750" y2="25581"/>
                          <a14:foregroundMark x1="55375" y1="24252" x2="53063" y2="28405"/>
                          <a14:foregroundMark x1="40438" y1="24751" x2="22500" y2="26910"/>
                          <a14:foregroundMark x1="26937" y1="25581" x2="16188" y2="26329"/>
                          <a14:foregroundMark x1="16188" y1="26329" x2="15750" y2="31478"/>
                          <a14:foregroundMark x1="16563" y1="30399" x2="16563" y2="30399"/>
                          <a14:foregroundMark x1="21313" y1="22093" x2="18063" y2="21678"/>
                          <a14:foregroundMark x1="16063" y1="32392" x2="16063" y2="32392"/>
                          <a14:foregroundMark x1="15937" y1="30399" x2="15750" y2="33472"/>
                          <a14:foregroundMark x1="16563" y1="44850" x2="16563" y2="52243"/>
                          <a14:foregroundMark x1="16875" y1="53156" x2="16875" y2="53156"/>
                          <a14:foregroundMark x1="16875" y1="53156" x2="17063" y2="55316"/>
                          <a14:foregroundMark x1="16250" y1="65365" x2="16250" y2="65365"/>
                          <a14:foregroundMark x1="18375" y1="72841" x2="18375" y2="72841"/>
                          <a14:foregroundMark x1="15750" y1="66445" x2="15750" y2="66445"/>
                          <a14:foregroundMark x1="18688" y1="74585" x2="18688" y2="74585"/>
                          <a14:foregroundMark x1="17375" y1="64950" x2="16563" y2="66445"/>
                          <a14:foregroundMark x1="17750" y1="65781" x2="17250" y2="67774"/>
                          <a14:foregroundMark x1="18375" y1="71512" x2="18188" y2="74086"/>
                          <a14:foregroundMark x1="18375" y1="74086" x2="18188" y2="76744"/>
                        </a14:backgroundRemoval>
                      </a14:imgEffect>
                    </a14:imgLayer>
                  </a14:imgProps>
                </a:ext>
              </a:extLst>
            </a:blip>
            <a:srcRect l="12376" t="18486" r="39020" b="15620"/>
            <a:stretch/>
          </p:blipFill>
          <p:spPr>
            <a:xfrm rot="5400000" flipH="1">
              <a:off x="9757002" y="2440118"/>
              <a:ext cx="554813" cy="56601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0F6636A-5697-074F-AABD-AF146E3A1413}"/>
              </a:ext>
            </a:extLst>
          </p:cNvPr>
          <p:cNvSpPr txBox="1"/>
          <p:nvPr/>
        </p:nvSpPr>
        <p:spPr>
          <a:xfrm>
            <a:off x="6550067" y="2983518"/>
            <a:ext cx="765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bonnet</a:t>
            </a:r>
          </a:p>
        </p:txBody>
      </p:sp>
      <p:pic>
        <p:nvPicPr>
          <p:cNvPr id="29" name="Picture 28" descr="A picture containing text, group, clipart, different&#10;&#10;Description automatically generated">
            <a:extLst>
              <a:ext uri="{FF2B5EF4-FFF2-40B4-BE49-F238E27FC236}">
                <a16:creationId xmlns:a16="http://schemas.microsoft.com/office/drawing/2014/main" id="{3A31FF81-934A-DC4D-9FC2-617946DBAE0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677" b="71198" l="1852" r="31667">
                        <a14:foregroundMark x1="30648" y1="61667" x2="30648" y2="61667"/>
                        <a14:foregroundMark x1="16574" y1="70938" x2="16574" y2="70938"/>
                        <a14:foregroundMark x1="3704" y1="70156" x2="3704" y2="70156"/>
                        <a14:foregroundMark x1="8148" y1="68958" x2="8148" y2="68958"/>
                        <a14:foregroundMark x1="1852" y1="70417" x2="1852" y2="70417"/>
                        <a14:foregroundMark x1="27870" y1="71198" x2="27870" y2="71198"/>
                        <a14:foregroundMark x1="11296" y1="65938" x2="11296" y2="65938"/>
                        <a14:foregroundMark x1="9907" y1="67344" x2="9907" y2="67344"/>
                        <a14:foregroundMark x1="31389" y1="71094" x2="31389" y2="71094"/>
                      </a14:backgroundRemoval>
                    </a14:imgEffect>
                  </a14:imgLayer>
                </a14:imgProps>
              </a:ext>
            </a:extLst>
          </a:blip>
          <a:srcRect t="59575" r="64657" b="27903"/>
          <a:stretch/>
        </p:blipFill>
        <p:spPr>
          <a:xfrm flipH="1">
            <a:off x="7369537" y="1351085"/>
            <a:ext cx="1323205" cy="8334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579266" y="4128643"/>
            <a:ext cx="1715228" cy="732548"/>
            <a:chOff x="7579266" y="4128643"/>
            <a:chExt cx="1715228" cy="7325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B5CF6E-9E32-194B-B518-53D1E4CE8E22}"/>
                </a:ext>
              </a:extLst>
            </p:cNvPr>
            <p:cNvSpPr txBox="1"/>
            <p:nvPr/>
          </p:nvSpPr>
          <p:spPr>
            <a:xfrm>
              <a:off x="8528896" y="4248986"/>
              <a:ext cx="765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4"/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toque</a:t>
              </a:r>
            </a:p>
          </p:txBody>
        </p:sp>
        <p:pic>
          <p:nvPicPr>
            <p:cNvPr id="30" name="Picture 29" descr="A picture containing text, group, clipart, different&#10;&#10;Description automatically generated">
              <a:extLst>
                <a:ext uri="{FF2B5EF4-FFF2-40B4-BE49-F238E27FC236}">
                  <a16:creationId xmlns:a16="http://schemas.microsoft.com/office/drawing/2014/main" id="{1FC3775B-4FF5-6345-B78D-9161D1CD3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74948" b="86198" l="12963" r="40463">
                          <a14:foregroundMark x1="38611" y1="74948" x2="38611" y2="74948"/>
                          <a14:foregroundMark x1="40278" y1="77396" x2="40278" y2="77396"/>
                          <a14:foregroundMark x1="39167" y1="85625" x2="39167" y2="85625"/>
                          <a14:foregroundMark x1="36389" y1="86198" x2="36389" y2="86198"/>
                          <a14:foregroundMark x1="40463" y1="85781" x2="40463" y2="85781"/>
                          <a14:foregroundMark x1="12963" y1="83281" x2="12963" y2="83281"/>
                        </a14:backgroundRemoval>
                      </a14:imgEffect>
                    </a14:imgLayer>
                  </a14:imgProps>
                </a:ext>
              </a:extLst>
            </a:blip>
            <a:srcRect l="10512" t="73785" r="57038" b="13400"/>
            <a:stretch/>
          </p:blipFill>
          <p:spPr>
            <a:xfrm>
              <a:off x="7579266" y="4128643"/>
              <a:ext cx="1043425" cy="732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61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196720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6CEA9C-B9F1-F04B-BDA7-521788700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58" b="93842" l="5245" r="89510">
                        <a14:foregroundMark x1="5245" y1="17595" x2="5245" y2="17595"/>
                        <a14:foregroundMark x1="14685" y1="8504" x2="14685" y2="8504"/>
                        <a14:foregroundMark x1="39860" y1="48387" x2="39860" y2="48387"/>
                        <a14:foregroundMark x1="50175" y1="93842" x2="50175" y2="93842"/>
                        <a14:foregroundMark x1="65035" y1="44721" x2="65035" y2="44721"/>
                        <a14:foregroundMark x1="61189" y1="52493" x2="61189" y2="52493"/>
                        <a14:foregroundMark x1="72028" y1="58944" x2="72028" y2="58944"/>
                        <a14:foregroundMark x1="84615" y1="66716" x2="84615" y2="66716"/>
                      </a14:backgroundRemoval>
                    </a14:imgEffect>
                    <a14:imgEffect>
                      <a14:brightnessContrast brigh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3265" y="3260999"/>
            <a:ext cx="937252" cy="1055636"/>
          </a:xfrm>
          <a:prstGeom prst="rect">
            <a:avLst/>
          </a:prstGeom>
        </p:spPr>
      </p:pic>
      <p:sp>
        <p:nvSpPr>
          <p:cNvPr id="14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312219" y="218320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ARCTOIDES SPECIES ONLY</a:t>
            </a:r>
            <a:endParaRPr b="0" i="0" u="none" strike="noStrike" cap="none" dirty="0">
              <a:solidFill>
                <a:srgbClr val="FF0000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021428" y="2126251"/>
            <a:ext cx="1999080" cy="1337386"/>
            <a:chOff x="9342274" y="2628522"/>
            <a:chExt cx="1257434" cy="7120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7B0895-BB30-CB4E-8BAA-6A7E2EAFECED}"/>
                </a:ext>
              </a:extLst>
            </p:cNvPr>
            <p:cNvSpPr txBox="1"/>
            <p:nvPr/>
          </p:nvSpPr>
          <p:spPr>
            <a:xfrm>
              <a:off x="9342274" y="3063557"/>
              <a:ext cx="12574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stump-tailed</a:t>
              </a:r>
            </a:p>
          </p:txBody>
        </p:sp>
        <p:pic>
          <p:nvPicPr>
            <p:cNvPr id="15" name="Picture 14" descr="A picture containing text, cat, indoor, fabric&#10;&#10;Description automatically generated">
              <a:extLst>
                <a:ext uri="{FF2B5EF4-FFF2-40B4-BE49-F238E27FC236}">
                  <a16:creationId xmlns:a16="http://schemas.microsoft.com/office/drawing/2014/main" id="{3D08A4B7-5A3A-0749-81F9-9DA8E24C2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854" b="29375" l="10926" r="42593">
                          <a14:foregroundMark x1="38611" y1="24635" x2="39630" y2="24635"/>
                          <a14:foregroundMark x1="39630" y1="28073" x2="41852" y2="25208"/>
                          <a14:foregroundMark x1="41944" y1="25365" x2="40833" y2="27604"/>
                          <a14:foregroundMark x1="40926" y1="27604" x2="41667" y2="25469"/>
                          <a14:foregroundMark x1="41852" y1="25573" x2="41481" y2="27865"/>
                          <a14:foregroundMark x1="41335" y1="28818" x2="42685" y2="25365"/>
                          <a14:foregroundMark x1="14537" y1="8906" x2="14537" y2="8906"/>
                          <a14:foregroundMark x1="11944" y1="10208" x2="11944" y2="10208"/>
                          <a14:foregroundMark x1="13704" y1="9063" x2="11667" y2="11875"/>
                          <a14:foregroundMark x1="11296" y1="12448" x2="11296" y2="12448"/>
                          <a14:foregroundMark x1="11481" y1="12344" x2="11481" y2="12344"/>
                          <a14:foregroundMark x1="11481" y1="11094" x2="11296" y2="12812"/>
                          <a14:foregroundMark x1="11944" y1="15677" x2="11944" y2="18958"/>
                          <a14:foregroundMark x1="12315" y1="11563" x2="11296" y2="13385"/>
                          <a14:foregroundMark x1="11111" y1="22708" x2="11111" y2="22708"/>
                          <a14:foregroundMark x1="11481" y1="26042" x2="11481" y2="26042"/>
                          <a14:foregroundMark x1="10926" y1="26354" x2="10926" y2="26354"/>
                          <a14:foregroundMark x1="10926" y1="26510" x2="11296" y2="27292"/>
                          <a14:backgroundMark x1="42130" y1="28750" x2="40926" y2="29896"/>
                          <a14:backgroundMark x1="40926" y1="29427" x2="42130" y2="28177"/>
                        </a14:backgroundRemoval>
                      </a14:imgEffect>
                    </a14:imgLayer>
                  </a14:imgProps>
                </a:ext>
              </a:extLst>
            </a:blip>
            <a:srcRect l="7509" t="7250" r="56510" b="67906"/>
            <a:stretch/>
          </p:blipFill>
          <p:spPr>
            <a:xfrm rot="16200000">
              <a:off x="9501109" y="2573755"/>
              <a:ext cx="481492" cy="59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04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200" b="0" i="0" u="none" strike="noStrike" cap="none" dirty="0" smtClean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MULATTA SPECIES ONLY</a:t>
            </a:r>
            <a:endParaRPr sz="1200" b="0" i="0" u="none" strike="noStrike" cap="none" dirty="0">
              <a:solidFill>
                <a:srgbClr val="FF0000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219643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b="1" u="sng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F686B73-7F83-3847-B36B-8462D63271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16" b="45066" l="4660" r="72781">
                        <a14:foregroundMark x1="6435" y1="27412" x2="6435" y2="27412"/>
                        <a14:foregroundMark x1="4660" y1="7127" x2="4660" y2="7127"/>
                        <a14:foregroundMark x1="53328" y1="43750" x2="53328" y2="43750"/>
                        <a14:foregroundMark x1="43565" y1="44627" x2="43565" y2="44627"/>
                        <a14:foregroundMark x1="54660" y1="45285" x2="54660" y2="45285"/>
                        <a14:foregroundMark x1="72855" y1="17544" x2="72855" y2="17544"/>
                        <a14:foregroundMark x1="57840" y1="35965" x2="57840" y2="35965"/>
                        <a14:backgroundMark x1="71450" y1="4605" x2="71967" y2="1425"/>
                        <a14:backgroundMark x1="72485" y1="4605" x2="72485" y2="2083"/>
                        <a14:backgroundMark x1="71967" y1="1425" x2="73521" y2="219"/>
                      </a14:backgroundRemoval>
                    </a14:imgEffect>
                    <a14:imgEffect>
                      <a14:brightnessContrast bright="-29000" contrast="54000"/>
                    </a14:imgEffect>
                  </a14:imgLayer>
                </a14:imgProps>
              </a:ext>
            </a:extLst>
          </a:blip>
          <a:srcRect r="22365" b="52695"/>
          <a:stretch/>
        </p:blipFill>
        <p:spPr>
          <a:xfrm>
            <a:off x="8240344" y="2753955"/>
            <a:ext cx="2262437" cy="11570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83B8E4-2EAA-6347-847F-33D5B937B4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456" b="32770" l="69858" r="77426"/>
                    </a14:imgEffect>
                    <a14:imgEffect>
                      <a14:saturation sat="246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68912" t="20042" r="21628" b="65816"/>
          <a:stretch/>
        </p:blipFill>
        <p:spPr>
          <a:xfrm rot="20580706">
            <a:off x="10183636" y="3229470"/>
            <a:ext cx="395752" cy="39905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75716" y="2370849"/>
            <a:ext cx="1331982" cy="1079809"/>
            <a:chOff x="8957698" y="2648996"/>
            <a:chExt cx="833334" cy="7667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4BEC24-7670-9B4F-B0B8-2AF652428721}"/>
                </a:ext>
              </a:extLst>
            </p:cNvPr>
            <p:cNvSpPr txBox="1"/>
            <p:nvPr/>
          </p:nvSpPr>
          <p:spPr>
            <a:xfrm>
              <a:off x="8957698" y="3138750"/>
              <a:ext cx="7135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rhesus</a:t>
              </a:r>
            </a:p>
          </p:txBody>
        </p:sp>
        <p:pic>
          <p:nvPicPr>
            <p:cNvPr id="17" name="Picture 16" descr="A picture containing text, dog, indoor, mammal&#10;&#10;Description automatically generated">
              <a:extLst>
                <a:ext uri="{FF2B5EF4-FFF2-40B4-BE49-F238E27FC236}">
                  <a16:creationId xmlns:a16="http://schemas.microsoft.com/office/drawing/2014/main" id="{45568A86-635B-2B47-BEBD-CD17CA16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1276" b="63540" l="29366" r="78198">
                          <a14:foregroundMark x1="69188" y1="41839" x2="72636" y2="41839"/>
                          <a14:foregroundMark x1="68966" y1="41276" x2="78420" y2="45716"/>
                          <a14:foregroundMark x1="67408" y1="63540" x2="67408" y2="63540"/>
                          <a14:foregroundMark x1="29366" y1="49781" x2="29366" y2="49781"/>
                        </a14:backgroundRemoval>
                      </a14:imgEffect>
                    </a14:imgLayer>
                  </a14:imgProps>
                </a:ext>
              </a:extLst>
            </a:blip>
            <a:srcRect l="25809" t="39644" r="17911" b="33975"/>
            <a:stretch/>
          </p:blipFill>
          <p:spPr>
            <a:xfrm>
              <a:off x="9117790" y="2648996"/>
              <a:ext cx="673242" cy="56158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BD67CF5-C569-2641-816E-F627686580F1}"/>
              </a:ext>
            </a:extLst>
          </p:cNvPr>
          <p:cNvSpPr txBox="1"/>
          <p:nvPr/>
        </p:nvSpPr>
        <p:spPr>
          <a:xfrm>
            <a:off x="10405901" y="2885450"/>
            <a:ext cx="1816776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Avenir Light" panose="020B0402020203020204" pitchFamily="34" charset="77"/>
              </a:rPr>
              <a:t>Formosan &amp; Japanese</a:t>
            </a:r>
            <a:endParaRPr lang="en-US" sz="1200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  <a:latin typeface="Avenir Light" panose="020B0402020203020204" pitchFamily="34" charset="77"/>
            </a:endParaRPr>
          </a:p>
        </p:txBody>
      </p:sp>
      <p:pic>
        <p:nvPicPr>
          <p:cNvPr id="16" name="Picture 15" descr="A picture containing text, different, several, porcelain&#10;&#10;Description automatically generated">
            <a:extLst>
              <a:ext uri="{FF2B5EF4-FFF2-40B4-BE49-F238E27FC236}">
                <a16:creationId xmlns:a16="http://schemas.microsoft.com/office/drawing/2014/main" id="{51DF919C-4123-7C47-858F-49D3BA2F6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8981" b="81051" l="2781" r="26808">
                        <a14:foregroundMark x1="13126" y1="80550" x2="13126" y2="80550"/>
                        <a14:foregroundMark x1="20467" y1="80801" x2="20467" y2="80801"/>
                        <a14:foregroundMark x1="25250" y1="80926" x2="25250" y2="80926"/>
                        <a14:foregroundMark x1="26585" y1="71670" x2="26585" y2="71670"/>
                        <a14:foregroundMark x1="25139" y1="73984" x2="26696" y2="72045"/>
                        <a14:foregroundMark x1="26808" y1="71920" x2="26029" y2="74171"/>
                        <a14:foregroundMark x1="8120" y1="74422" x2="18910" y2="71232"/>
                        <a14:foregroundMark x1="24583" y1="80425" x2="25139" y2="81051"/>
                      </a14:backgroundRemoval>
                    </a14:imgEffect>
                  </a14:imgLayer>
                </a14:imgProps>
              </a:ext>
            </a:extLst>
          </a:blip>
          <a:srcRect t="67642" r="70159" b="18049"/>
          <a:stretch/>
        </p:blipFill>
        <p:spPr>
          <a:xfrm flipH="1">
            <a:off x="10500593" y="3169851"/>
            <a:ext cx="1183708" cy="932862"/>
          </a:xfrm>
          <a:prstGeom prst="rect">
            <a:avLst/>
          </a:prstGeom>
        </p:spPr>
      </p:pic>
      <p:pic>
        <p:nvPicPr>
          <p:cNvPr id="26" name="Picture 25" descr="A picture containing text, dog, indoor, mammal&#10;&#10;Description automatically generated">
            <a:extLst>
              <a:ext uri="{FF2B5EF4-FFF2-40B4-BE49-F238E27FC236}">
                <a16:creationId xmlns:a16="http://schemas.microsoft.com/office/drawing/2014/main" id="{FE3C5DBC-9DFB-CF4A-AB53-8685894E875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2226" b="90807" l="17353" r="55729">
                        <a14:foregroundMark x1="54839" y1="74109" x2="54839" y2="74109"/>
                        <a14:foregroundMark x1="45384" y1="90056" x2="45384" y2="90056"/>
                        <a14:foregroundMark x1="45273" y1="90807" x2="45273" y2="90807"/>
                        <a14:foregroundMark x1="53838" y1="89681" x2="53838" y2="89681"/>
                        <a14:foregroundMark x1="55729" y1="74484" x2="55729" y2="74484"/>
                        <a14:foregroundMark x1="17353" y1="87555" x2="17353" y2="87555"/>
                        <a14:foregroundMark x1="18020" y1="68730" x2="18020" y2="68730"/>
                        <a14:foregroundMark x1="19355" y1="70544" x2="19355" y2="70544"/>
                        <a14:foregroundMark x1="17464" y1="62226" x2="17464" y2="62226"/>
                        <a14:foregroundMark x1="18242" y1="70106" x2="18242" y2="70106"/>
                        <a14:foregroundMark x1="20467" y1="71357" x2="20467" y2="71357"/>
                        <a14:foregroundMark x1="17464" y1="69418" x2="17464" y2="69418"/>
                        <a14:foregroundMark x1="18020" y1="66979" x2="18020" y2="69606"/>
                      </a14:backgroundRemoval>
                    </a14:imgEffect>
                  </a14:imgLayer>
                </a14:imgProps>
              </a:ext>
            </a:extLst>
          </a:blip>
          <a:srcRect l="14135" t="60107" r="41004" b="7879"/>
          <a:stretch/>
        </p:blipFill>
        <p:spPr>
          <a:xfrm flipH="1">
            <a:off x="10746463" y="1531402"/>
            <a:ext cx="1033229" cy="121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E3A8907-AA10-5B4E-8DC0-EEA81CC54A9F}"/>
              </a:ext>
            </a:extLst>
          </p:cNvPr>
          <p:cNvSpPr txBox="1">
            <a:spLocks/>
          </p:cNvSpPr>
          <p:nvPr/>
        </p:nvSpPr>
        <p:spPr>
          <a:xfrm>
            <a:off x="78247" y="6325268"/>
            <a:ext cx="12192000" cy="5437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80985" lvl="0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761970" lvl="1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142954" lvl="2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523939" lvl="3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1904924" lvl="4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285909" lvl="5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2666893" lvl="6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047878" lvl="7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3428863" lvl="8" indent="-285739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500" kern="12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95246" indent="0" algn="ctr">
              <a:buNone/>
            </a:pPr>
            <a:r>
              <a:rPr lang="en-GB" sz="1200" dirty="0">
                <a:solidFill>
                  <a:schemeClr val="bg2">
                    <a:lumMod val="25000"/>
                  </a:schemeClr>
                </a:solidFill>
                <a:latin typeface="Muli Light" panose="02000303000000000000" pitchFamily="2" charset="77"/>
              </a:rPr>
              <a:t>Roos &amp; Zinner 2015</a:t>
            </a:r>
            <a:endParaRPr lang="de-DE" sz="1200" dirty="0">
              <a:solidFill>
                <a:schemeClr val="bg2">
                  <a:lumMod val="25000"/>
                </a:schemeClr>
              </a:solidFill>
              <a:latin typeface="Muli Light" panose="02000303000000000000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6199E8-66C6-7D4C-8379-E168A1F6401C}"/>
              </a:ext>
            </a:extLst>
          </p:cNvPr>
          <p:cNvSpPr txBox="1"/>
          <p:nvPr/>
        </p:nvSpPr>
        <p:spPr>
          <a:xfrm>
            <a:off x="11840308" y="6581001"/>
            <a:ext cx="36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uli Light" panose="02000303000000000000" pitchFamily="2" charset="77"/>
              </a:rPr>
              <a:t>8</a:t>
            </a:r>
          </a:p>
        </p:txBody>
      </p:sp>
      <p:sp>
        <p:nvSpPr>
          <p:cNvPr id="48" name="Google Shape;233;p12">
            <a:extLst>
              <a:ext uri="{FF2B5EF4-FFF2-40B4-BE49-F238E27FC236}">
                <a16:creationId xmlns:a16="http://schemas.microsoft.com/office/drawing/2014/main" id="{E4BDC845-54B3-5744-9C35-11DCB251A984}"/>
              </a:ext>
            </a:extLst>
          </p:cNvPr>
          <p:cNvSpPr txBox="1"/>
          <p:nvPr/>
        </p:nvSpPr>
        <p:spPr>
          <a:xfrm>
            <a:off x="435509" y="289778"/>
            <a:ext cx="915982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b="0" i="0" u="none" strike="noStrike" cap="none" dirty="0" smtClean="0">
                <a:solidFill>
                  <a:srgbClr val="FF0000"/>
                </a:solidFill>
                <a:latin typeface="Avenir Book" panose="02000503020000020003" pitchFamily="2" charset="0"/>
                <a:ea typeface="Arial"/>
                <a:cs typeface="Arial"/>
                <a:sym typeface="Arial"/>
              </a:rPr>
              <a:t>FASCICULARIS (LONG-TAILED) SPECIES ONLY</a:t>
            </a:r>
            <a:endParaRPr b="0" i="0" u="none" strike="noStrike" cap="none" dirty="0">
              <a:solidFill>
                <a:srgbClr val="FF0000"/>
              </a:solidFill>
              <a:latin typeface="Avenir Book" panose="02000503020000020003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234;p12">
            <a:extLst>
              <a:ext uri="{FF2B5EF4-FFF2-40B4-BE49-F238E27FC236}">
                <a16:creationId xmlns:a16="http://schemas.microsoft.com/office/drawing/2014/main" id="{6F232467-DE62-E647-B105-2BCCCD5A1F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8367" y="120766"/>
            <a:ext cx="930597" cy="7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35;p12">
            <a:extLst>
              <a:ext uri="{FF2B5EF4-FFF2-40B4-BE49-F238E27FC236}">
                <a16:creationId xmlns:a16="http://schemas.microsoft.com/office/drawing/2014/main" id="{EFF4F272-AB8A-5E40-AEFD-A6D2083262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139" y="30962"/>
            <a:ext cx="1331892" cy="7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5BB4FA-2481-0743-B973-CC74703F4B3C}"/>
              </a:ext>
            </a:extLst>
          </p:cNvPr>
          <p:cNvSpPr txBox="1"/>
          <p:nvPr/>
        </p:nvSpPr>
        <p:spPr>
          <a:xfrm>
            <a:off x="230291" y="864153"/>
            <a:ext cx="156645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sylvanus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silenus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Sulawesi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sinica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arctoides group</a:t>
            </a:r>
          </a:p>
          <a:p>
            <a:endParaRPr lang="en-US" sz="8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mulatta group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Light" panose="020B0402020203020204" pitchFamily="34" charset="77"/>
              </a:rPr>
              <a:t>fascicularis group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536094-D228-7044-8385-15983118E8E0}"/>
              </a:ext>
            </a:extLst>
          </p:cNvPr>
          <p:cNvSpPr txBox="1"/>
          <p:nvPr/>
        </p:nvSpPr>
        <p:spPr>
          <a:xfrm>
            <a:off x="1854269" y="870977"/>
            <a:ext cx="1967205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Barbary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lion-tailed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N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 pig-tailed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Siberut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Pagai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crested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Gorantolo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Heck’s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tonkeana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moor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booted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toque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bonnet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Arunachal macaque</a:t>
            </a:r>
            <a:br>
              <a:rPr lang="en-US" sz="1400" dirty="0">
                <a:latin typeface="Avenir Light" panose="020B0402020203020204" pitchFamily="34" charset="77"/>
              </a:rPr>
            </a:br>
            <a:r>
              <a:rPr lang="en-US" sz="1400" dirty="0">
                <a:latin typeface="Avenir Light" panose="020B0402020203020204" pitchFamily="34" charset="77"/>
              </a:rPr>
              <a:t>Tibetan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Assamese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stump-tailed macaque</a:t>
            </a:r>
          </a:p>
          <a:p>
            <a:endParaRPr lang="en-US" sz="8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rhesus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Formosan macaque</a:t>
            </a:r>
          </a:p>
          <a:p>
            <a:r>
              <a:rPr lang="en-US" sz="1400" dirty="0">
                <a:latin typeface="Avenir Light" panose="020B0402020203020204" pitchFamily="34" charset="77"/>
              </a:rPr>
              <a:t>Japanese macaque</a:t>
            </a:r>
          </a:p>
          <a:p>
            <a:endParaRPr lang="en-US" sz="1400" dirty="0">
              <a:latin typeface="Avenir Light" panose="020B0402020203020204" pitchFamily="34" charset="77"/>
            </a:endParaRPr>
          </a:p>
          <a:p>
            <a:r>
              <a:rPr lang="en-US" sz="1400" dirty="0">
                <a:latin typeface="Avenir Light" panose="020B0402020203020204" pitchFamily="34" charset="77"/>
              </a:rPr>
              <a:t>long-tailed macaque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72CBBC-2910-2043-A97B-A7D0BFFE2739}"/>
              </a:ext>
            </a:extLst>
          </p:cNvPr>
          <p:cNvSpPr txBox="1"/>
          <p:nvPr/>
        </p:nvSpPr>
        <p:spPr>
          <a:xfrm>
            <a:off x="39741" y="393096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  <a:p>
            <a:endParaRPr lang="en-US" sz="1400" dirty="0">
              <a:solidFill>
                <a:schemeClr val="bg2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A7FB0-9E6C-6A4E-B626-B3D9F5E75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9" b="96381" l="2194" r="97335">
                        <a14:foregroundMark x1="57053" y1="23810" x2="26803" y2="18286"/>
                        <a14:foregroundMark x1="26803" y1="18286" x2="15047" y2="31048"/>
                        <a14:foregroundMark x1="15047" y1="31048" x2="15361" y2="74857"/>
                        <a14:foregroundMark x1="15361" y1="74857" x2="22257" y2="93143"/>
                        <a14:foregroundMark x1="22257" y1="93143" x2="44044" y2="94286"/>
                        <a14:foregroundMark x1="44044" y1="94286" x2="84169" y2="54095"/>
                        <a14:foregroundMark x1="84169" y1="54095" x2="64577" y2="10476"/>
                        <a14:foregroundMark x1="64577" y1="10476" x2="35266" y2="11238"/>
                        <a14:foregroundMark x1="35266" y1="11238" x2="11599" y2="37524"/>
                        <a14:foregroundMark x1="11599" y1="37524" x2="17712" y2="74857"/>
                        <a14:foregroundMark x1="17712" y1="74857" x2="46552" y2="82095"/>
                        <a14:foregroundMark x1="46552" y1="82095" x2="68495" y2="33333"/>
                        <a14:foregroundMark x1="68495" y1="33333" x2="64577" y2="4762"/>
                        <a14:foregroundMark x1="64577" y1="4762" x2="27900" y2="15429"/>
                        <a14:foregroundMark x1="27900" y1="15429" x2="4545" y2="41714"/>
                        <a14:foregroundMark x1="4545" y1="41714" x2="3292" y2="47429"/>
                        <a14:foregroundMark x1="55799" y1="60381" x2="62382" y2="38857"/>
                        <a14:foregroundMark x1="62382" y1="38857" x2="57994" y2="23429"/>
                        <a14:foregroundMark x1="57994" y1="23429" x2="40439" y2="11429"/>
                        <a14:foregroundMark x1="40439" y1="11429" x2="21630" y2="11619"/>
                        <a14:foregroundMark x1="21630" y1="11619" x2="6113" y2="22286"/>
                        <a14:foregroundMark x1="6113" y1="22286" x2="1097" y2="33905"/>
                        <a14:foregroundMark x1="1097" y1="33905" x2="2978" y2="58286"/>
                        <a14:foregroundMark x1="2978" y1="58286" x2="470" y2="43619"/>
                        <a14:foregroundMark x1="470" y1="43619" x2="3135" y2="16571"/>
                        <a14:foregroundMark x1="3135" y1="16571" x2="9875" y2="3619"/>
                        <a14:foregroundMark x1="9875" y1="3619" x2="74295" y2="4571"/>
                        <a14:foregroundMark x1="74295" y1="4571" x2="95455" y2="19810"/>
                        <a14:foregroundMark x1="95455" y1="19810" x2="94828" y2="42095"/>
                        <a14:foregroundMark x1="94828" y1="42095" x2="82288" y2="71619"/>
                        <a14:foregroundMark x1="82288" y1="71619" x2="81348" y2="71619"/>
                        <a14:foregroundMark x1="84326" y1="44952" x2="93417" y2="48000"/>
                        <a14:foregroundMark x1="93417" y1="48000" x2="44514" y2="91048"/>
                        <a14:foregroundMark x1="44514" y1="91048" x2="45141" y2="76381"/>
                        <a14:foregroundMark x1="45141" y1="76381" x2="49216" y2="71048"/>
                        <a14:foregroundMark x1="60972" y1="68381" x2="69592" y2="95810"/>
                        <a14:foregroundMark x1="69592" y1="95810" x2="77664" y2="96130"/>
                        <a14:foregroundMark x1="93649" y1="71226" x2="93417" y2="70286"/>
                        <a14:foregroundMark x1="93574" y1="65333" x2="94665" y2="71444"/>
                        <a14:foregroundMark x1="83606" y1="70590" x2="86207" y2="53524"/>
                        <a14:foregroundMark x1="86207" y1="53524" x2="92320" y2="41333"/>
                        <a14:foregroundMark x1="92320" y1="41333" x2="94044" y2="28952"/>
                        <a14:foregroundMark x1="94044" y1="28952" x2="98119" y2="18476"/>
                        <a14:foregroundMark x1="98119" y1="18476" x2="89342" y2="6667"/>
                        <a14:foregroundMark x1="89342" y1="6667" x2="45925" y2="952"/>
                        <a14:foregroundMark x1="45925" y1="952" x2="11285" y2="5524"/>
                        <a14:foregroundMark x1="11285" y1="5524" x2="2351" y2="3429"/>
                        <a14:foregroundMark x1="90125" y1="1714" x2="99216" y2="10095"/>
                        <a14:foregroundMark x1="99216" y1="10095" x2="97335" y2="53333"/>
                        <a14:foregroundMark x1="97335" y1="53333" x2="89812" y2="66667"/>
                        <a14:foregroundMark x1="89812" y1="66667" x2="93546" y2="71204"/>
                        <a14:backgroundMark x1="71160" y1="87619" x2="80251" y2="80571"/>
                        <a14:backgroundMark x1="80251" y1="80571" x2="91379" y2="76571"/>
                        <a14:backgroundMark x1="91379" y1="76571" x2="96238" y2="77143"/>
                        <a14:backgroundMark x1="97022" y1="74476" x2="86364" y2="72190"/>
                        <a14:backgroundMark x1="86364" y1="72190" x2="77429" y2="79238"/>
                        <a14:backgroundMark x1="77429" y1="79238" x2="75862" y2="82095"/>
                        <a14:backgroundMark x1="89028" y1="71048" x2="97179" y2="85524"/>
                        <a14:backgroundMark x1="97179" y1="85524" x2="95925" y2="98667"/>
                        <a14:backgroundMark x1="95925" y1="98667" x2="79781" y2="96762"/>
                        <a14:backgroundMark x1="79781" y1="96762" x2="72414" y2="88381"/>
                        <a14:backgroundMark x1="72414" y1="88381" x2="70533" y2="84381"/>
                        <a14:backgroundMark x1="88871" y1="83429" x2="89028" y2="92762"/>
                        <a14:backgroundMark x1="88871" y1="90667" x2="90439" y2="78857"/>
                        <a14:backgroundMark x1="90439" y1="78857" x2="87618" y2="93333"/>
                        <a14:backgroundMark x1="87618" y1="93333" x2="88088" y2="95048"/>
                        <a14:backgroundMark x1="83542" y1="90095" x2="93417" y2="93524"/>
                        <a14:backgroundMark x1="93417" y1="93524" x2="98433" y2="82476"/>
                        <a14:backgroundMark x1="98433" y1="82476" x2="89969" y2="88952"/>
                        <a14:backgroundMark x1="89969" y1="88952" x2="89969" y2="89333"/>
                        <a14:backgroundMark x1="88558" y1="89333" x2="87304" y2="97524"/>
                      </a14:backgroundRemoval>
                    </a14:imgEffect>
                  </a14:imgLayer>
                </a14:imgProps>
              </a:ext>
            </a:extLst>
          </a:blip>
          <a:srcRect b="7213"/>
          <a:stretch/>
        </p:blipFill>
        <p:spPr>
          <a:xfrm>
            <a:off x="4418870" y="678604"/>
            <a:ext cx="7484514" cy="5714618"/>
          </a:xfrm>
          <a:prstGeom prst="rect">
            <a:avLst/>
          </a:prstGeom>
        </p:spPr>
      </p:pic>
      <p:cxnSp>
        <p:nvCxnSpPr>
          <p:cNvPr id="122" name="Google Shape;232;p12">
            <a:extLst>
              <a:ext uri="{FF2B5EF4-FFF2-40B4-BE49-F238E27FC236}">
                <a16:creationId xmlns:a16="http://schemas.microsoft.com/office/drawing/2014/main" id="{EADB9547-8FA1-3D47-9698-F233A6603522}"/>
              </a:ext>
            </a:extLst>
          </p:cNvPr>
          <p:cNvCxnSpPr/>
          <p:nvPr/>
        </p:nvCxnSpPr>
        <p:spPr>
          <a:xfrm>
            <a:off x="0" y="685294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970BB3E-93F7-1B4D-9497-0A628728CB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500" b="96711" l="36612" r="81287">
                        <a14:foregroundMark x1="46450" y1="40132" x2="46450" y2="40132"/>
                        <a14:foregroundMark x1="38314" y1="39912" x2="38314" y2="39912"/>
                        <a14:foregroundMark x1="36908" y1="37500" x2="36908" y2="37500"/>
                        <a14:foregroundMark x1="47781" y1="77522" x2="47781" y2="77522"/>
                        <a14:foregroundMark x1="52367" y1="79386" x2="52367" y2="79386"/>
                        <a14:foregroundMark x1="53994" y1="82237" x2="53994" y2="82237"/>
                        <a14:foregroundMark x1="57322" y1="91118" x2="57322" y2="91118"/>
                        <a14:foregroundMark x1="63388" y1="70285" x2="63388" y2="70285"/>
                        <a14:foregroundMark x1="65237" y1="92982" x2="65237" y2="92982"/>
                        <a14:foregroundMark x1="66642" y1="93640" x2="66642" y2="93640"/>
                        <a14:foregroundMark x1="68861" y1="93311" x2="68861" y2="93311"/>
                        <a14:foregroundMark x1="72337" y1="93640" x2="72337" y2="93640"/>
                        <a14:foregroundMark x1="72633" y1="96711" x2="72633" y2="96711"/>
                        <a14:foregroundMark x1="79438" y1="94627" x2="79438" y2="94627"/>
                        <a14:foregroundMark x1="81287" y1="93750" x2="81287" y2="93750"/>
                        <a14:foregroundMark x1="75296" y1="61842" x2="75296" y2="61842"/>
                        <a14:foregroundMark x1="72633" y1="94298" x2="72633" y2="94298"/>
                        <a14:foregroundMark x1="71746" y1="93750" x2="74408" y2="93421"/>
                        <a14:foregroundMark x1="73964" y1="94079" x2="76997" y2="93092"/>
                        <a14:backgroundMark x1="76775" y1="49123" x2="76775" y2="49123"/>
                        <a14:backgroundMark x1="74778" y1="48246" x2="74778" y2="48246"/>
                        <a14:backgroundMark x1="74704" y1="47588" x2="75740" y2="48575"/>
                        <a14:backgroundMark x1="75814" y1="50219" x2="76553" y2="50658"/>
                        <a14:backgroundMark x1="74556" y1="37500" x2="74556" y2="37500"/>
                        <a14:backgroundMark x1="71746" y1="45724" x2="85577" y2="54715"/>
                        <a14:backgroundMark x1="85577" y1="54715" x2="77885" y2="59430"/>
                        <a14:backgroundMark x1="77663" y1="59211" x2="72411" y2="46601"/>
                        <a14:backgroundMark x1="73077" y1="40132" x2="71672" y2="61184"/>
                        <a14:backgroundMark x1="71672" y1="61184" x2="76627" y2="42105"/>
                        <a14:backgroundMark x1="76627" y1="42105" x2="74630" y2="39254"/>
                        <a14:backgroundMark x1="68491" y1="48136" x2="74186" y2="67215"/>
                        <a14:backgroundMark x1="74186" y1="67215" x2="78328" y2="51425"/>
                        <a14:backgroundMark x1="77663" y1="51754" x2="69822" y2="59211"/>
                        <a14:backgroundMark x1="69822" y1="58553" x2="67825" y2="55592"/>
                        <a14:backgroundMark x1="67825" y1="55263" x2="68713" y2="56798"/>
                        <a14:backgroundMark x1="68713" y1="56469" x2="70858" y2="56140"/>
                      </a14:backgroundRemoval>
                    </a14:imgEffect>
                  </a14:imgLayer>
                </a14:imgProps>
              </a:ext>
            </a:extLst>
          </a:blip>
          <a:srcRect l="32387" t="34435" r="15302"/>
          <a:stretch/>
        </p:blipFill>
        <p:spPr>
          <a:xfrm>
            <a:off x="9190554" y="3572539"/>
            <a:ext cx="1689673" cy="1559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FA71FF-C6DF-6643-9675-27A30BCD2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500" b="96711" l="36612" r="81287">
                        <a14:foregroundMark x1="46450" y1="40132" x2="46450" y2="40132"/>
                        <a14:foregroundMark x1="38314" y1="39912" x2="38314" y2="39912"/>
                        <a14:foregroundMark x1="36908" y1="37500" x2="36908" y2="37500"/>
                        <a14:foregroundMark x1="47781" y1="77522" x2="47781" y2="77522"/>
                        <a14:foregroundMark x1="52367" y1="79386" x2="52367" y2="79386"/>
                        <a14:foregroundMark x1="53994" y1="82237" x2="53994" y2="82237"/>
                        <a14:foregroundMark x1="57322" y1="91118" x2="57322" y2="91118"/>
                        <a14:foregroundMark x1="63388" y1="70285" x2="63388" y2="70285"/>
                        <a14:foregroundMark x1="65237" y1="92982" x2="65237" y2="92982"/>
                        <a14:foregroundMark x1="66642" y1="93640" x2="66642" y2="93640"/>
                        <a14:foregroundMark x1="68861" y1="93311" x2="68861" y2="93311"/>
                        <a14:foregroundMark x1="72337" y1="93640" x2="72337" y2="93640"/>
                        <a14:foregroundMark x1="72633" y1="96711" x2="72633" y2="96711"/>
                        <a14:foregroundMark x1="79438" y1="94627" x2="79438" y2="94627"/>
                        <a14:foregroundMark x1="81287" y1="93750" x2="81287" y2="93750"/>
                        <a14:foregroundMark x1="79734" y1="59101" x2="79734" y2="59101"/>
                        <a14:foregroundMark x1="72929" y1="64803" x2="72929" y2="64803"/>
                        <a14:foregroundMark x1="74186" y1="63268" x2="74186" y2="63268"/>
                        <a14:foregroundMark x1="75296" y1="61842" x2="75296" y2="61842"/>
                        <a14:foregroundMark x1="73151" y1="64035" x2="73151" y2="64035"/>
                        <a14:foregroundMark x1="72633" y1="64803" x2="72633" y2="64803"/>
                        <a14:foregroundMark x1="74186" y1="63048" x2="74186" y2="63048"/>
                        <a14:foregroundMark x1="76405" y1="55154" x2="76405" y2="55154"/>
                        <a14:foregroundMark x1="68861" y1="57127" x2="68861" y2="57127"/>
                        <a14:foregroundMark x1="68047" y1="58333" x2="71820" y2="53289"/>
                        <a14:foregroundMark x1="73817" y1="42873" x2="73817" y2="42873"/>
                        <a14:foregroundMark x1="79364" y1="50877" x2="79364" y2="50877"/>
                        <a14:foregroundMark x1="78107" y1="49123" x2="78107" y2="49123"/>
                        <a14:foregroundMark x1="76923" y1="50877" x2="76923" y2="50877"/>
                        <a14:foregroundMark x1="77145" y1="51316" x2="77145" y2="51316"/>
                        <a14:foregroundMark x1="72411" y1="50987" x2="72411" y2="50987"/>
                        <a14:foregroundMark x1="72337" y1="50658" x2="72337" y2="50658"/>
                        <a14:foregroundMark x1="76109" y1="51864" x2="76109" y2="51864"/>
                        <a14:foregroundMark x1="77811" y1="52961" x2="77811" y2="52961"/>
                        <a14:backgroundMark x1="76775" y1="49123" x2="76775" y2="49123"/>
                        <a14:backgroundMark x1="74778" y1="48246" x2="74778" y2="48246"/>
                        <a14:backgroundMark x1="74704" y1="47588" x2="75740" y2="48575"/>
                        <a14:backgroundMark x1="75814" y1="50219" x2="76553" y2="50658"/>
                        <a14:backgroundMark x1="74556" y1="37500" x2="74556" y2="37500"/>
                        <a14:backgroundMark x1="67382" y1="64693" x2="68343" y2="62939"/>
                        <a14:backgroundMark x1="67382" y1="62500" x2="69379" y2="63377"/>
                        <a14:backgroundMark x1="69009" y1="62939" x2="67382" y2="64693"/>
                        <a14:backgroundMark x1="67012" y1="64254" x2="70340" y2="65570"/>
                      </a14:backgroundRemoval>
                    </a14:imgEffect>
                  </a14:imgLayer>
                </a14:imgProps>
              </a:ext>
            </a:extLst>
          </a:blip>
          <a:srcRect l="68029" t="34435" r="15302" b="37815"/>
          <a:stretch/>
        </p:blipFill>
        <p:spPr>
          <a:xfrm rot="21195529">
            <a:off x="10246080" y="3533091"/>
            <a:ext cx="584602" cy="7167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903154" y="4675154"/>
            <a:ext cx="1841082" cy="1157599"/>
            <a:chOff x="8402429" y="4740253"/>
            <a:chExt cx="1168910" cy="7707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C868B5-FEC3-704A-9EC2-AFAB16975F34}"/>
                </a:ext>
              </a:extLst>
            </p:cNvPr>
            <p:cNvSpPr txBox="1"/>
            <p:nvPr/>
          </p:nvSpPr>
          <p:spPr>
            <a:xfrm>
              <a:off x="8402429" y="4740253"/>
              <a:ext cx="116890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effectLst>
                    <a:glow rad="127000">
                      <a:schemeClr val="bg1"/>
                    </a:glow>
                  </a:effectLst>
                  <a:latin typeface="Avenir Light" panose="020B0402020203020204" pitchFamily="34" charset="77"/>
                </a:rPr>
                <a:t>long-tailed</a:t>
              </a:r>
            </a:p>
          </p:txBody>
        </p:sp>
        <p:pic>
          <p:nvPicPr>
            <p:cNvPr id="15" name="Picture 14" descr="A picture containing text, cat, indoor, fabric&#10;&#10;Description automatically generated">
              <a:extLst>
                <a:ext uri="{FF2B5EF4-FFF2-40B4-BE49-F238E27FC236}">
                  <a16:creationId xmlns:a16="http://schemas.microsoft.com/office/drawing/2014/main" id="{D044CFF9-654F-8749-AF75-9A032659A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375" b="72240" l="4352" r="42315">
                          <a14:foregroundMark x1="12870" y1="39427" x2="12870" y2="39427"/>
                          <a14:foregroundMark x1="38333" y1="69010" x2="38333" y2="69010"/>
                          <a14:foregroundMark x1="36759" y1="70625" x2="36759" y2="70625"/>
                          <a14:foregroundMark x1="36759" y1="70625" x2="36759" y2="70625"/>
                          <a14:foregroundMark x1="40463" y1="69896" x2="36389" y2="70156"/>
                          <a14:foregroundMark x1="38056" y1="66458" x2="33981" y2="71979"/>
                          <a14:foregroundMark x1="33056" y1="71250" x2="41111" y2="67448"/>
                          <a14:foregroundMark x1="41111" y1="67552" x2="40463" y2="70625"/>
                          <a14:foregroundMark x1="41389" y1="71615" x2="38704" y2="67083"/>
                          <a14:foregroundMark x1="40000" y1="67344" x2="40463" y2="71354"/>
                          <a14:foregroundMark x1="41111" y1="71458" x2="41574" y2="67083"/>
                          <a14:foregroundMark x1="9630" y1="55573" x2="9630" y2="55573"/>
                          <a14:foregroundMark x1="9815" y1="60833" x2="10000" y2="62552"/>
                          <a14:foregroundMark x1="10463" y1="53750" x2="10278" y2="56198"/>
                          <a14:foregroundMark x1="10463" y1="61458" x2="10463" y2="62917"/>
                          <a14:foregroundMark x1="40463" y1="67344" x2="41111" y2="70729"/>
                          <a14:foregroundMark x1="41111" y1="70885" x2="42407" y2="67448"/>
                          <a14:foregroundMark x1="33704" y1="72240" x2="36759" y2="72083"/>
                        </a14:backgroundRemoval>
                      </a14:imgEffect>
                    </a14:imgLayer>
                  </a14:imgProps>
                </a:ext>
              </a:extLst>
            </a:blip>
            <a:srcRect t="37185" r="55799" b="25994"/>
            <a:stretch/>
          </p:blipFill>
          <p:spPr>
            <a:xfrm rot="16200000">
              <a:off x="8808715" y="4748375"/>
              <a:ext cx="614783" cy="910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597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65915</TotalTime>
  <Words>1195</Words>
  <Application>Microsoft Office PowerPoint</Application>
  <PresentationFormat>Widescreen</PresentationFormat>
  <Paragraphs>520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Avenir Book</vt:lpstr>
      <vt:lpstr>Avenir Light</vt:lpstr>
      <vt:lpstr>Calibri</vt:lpstr>
      <vt:lpstr>Calibri Light</vt:lpstr>
      <vt:lpstr>Muli Light</vt:lpstr>
      <vt:lpstr>Wingdings</vt:lpstr>
      <vt:lpstr>Zilla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Kinship and sociality in wild Assamese macaques: are they related?</dc:title>
  <dc:creator>04DABE70106DD93177280B7CC0FBF1872EA2C557</dc:creator>
  <cp:lastModifiedBy>Skelton, Macaela</cp:lastModifiedBy>
  <cp:revision>841</cp:revision>
  <dcterms:created xsi:type="dcterms:W3CDTF">2020-01-30T16:56:44Z</dcterms:created>
  <dcterms:modified xsi:type="dcterms:W3CDTF">2023-02-17T21:19:10Z</dcterms:modified>
</cp:coreProperties>
</file>